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1737">
          <p15:clr>
            <a:srgbClr val="A4A3A4"/>
          </p15:clr>
        </p15:guide>
      </p15:sldGuideLst>
    </p:ext>
    <p:ext uri="GoogleSlidesCustomDataVersion2">
      <go:slidesCustomData xmlns:go="http://customooxmlschemas.google.com/" r:id="rId28" roundtripDataSignature="AMtx7mjixZGYfmgSIDOPX56Vrr8XOcsrK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2876AA5-D3A6-421A-A2C8-DF6894CCB66D}">
  <a:tblStyle styleId="{A2876AA5-D3A6-421A-A2C8-DF6894CCB66D}"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1737"/>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1" Type="http://schemas.openxmlformats.org/officeDocument/2006/relationships/slide" Target="slides/slide15.xml"/><Relationship Id="rId3" Type="http://schemas.openxmlformats.org/officeDocument/2006/relationships/presProps" Target="presProps.xml"/><Relationship Id="rId25" Type="http://schemas.openxmlformats.org/officeDocument/2006/relationships/slide" Target="slides/slide19.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0" Type="http://schemas.openxmlformats.org/officeDocument/2006/relationships/slide" Target="slides/slide14.xml"/><Relationship Id="rId2" Type="http://schemas.openxmlformats.org/officeDocument/2006/relationships/viewProps" Target="viewProps.xml"/><Relationship Id="rId16" Type="http://schemas.openxmlformats.org/officeDocument/2006/relationships/slide" Target="slides/slide10.xml"/><Relationship Id="rId29" Type="http://schemas.openxmlformats.org/officeDocument/2006/relationships/customXml" Target="../customXml/item1.xml"/><Relationship Id="rId24" Type="http://schemas.openxmlformats.org/officeDocument/2006/relationships/slide" Target="slides/slide18.xml"/><Relationship Id="rId1" Type="http://schemas.openxmlformats.org/officeDocument/2006/relationships/theme" Target="theme/theme1.xml"/><Relationship Id="rId6" Type="http://schemas.openxmlformats.org/officeDocument/2006/relationships/notesMaster" Target="notesMasters/notesMaster1.xml"/><Relationship Id="rId11" Type="http://schemas.openxmlformats.org/officeDocument/2006/relationships/slide" Target="slides/slide5.xml"/><Relationship Id="rId23" Type="http://schemas.openxmlformats.org/officeDocument/2006/relationships/slide" Target="slides/slide17.xml"/><Relationship Id="rId28" Type="http://customschemas.google.com/relationships/presentationmetadata" Target="metadata"/><Relationship Id="rId5" Type="http://schemas.openxmlformats.org/officeDocument/2006/relationships/slideMaster" Target="slideMasters/slideMaster1.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ustomXml" Target="../customXml/item3.xml"/><Relationship Id="rId22" Type="http://schemas.openxmlformats.org/officeDocument/2006/relationships/slide" Target="slides/slide16.xml"/><Relationship Id="rId4" Type="http://schemas.openxmlformats.org/officeDocument/2006/relationships/tableStyles" Target="tableStyles.xml"/><Relationship Id="rId9" Type="http://schemas.openxmlformats.org/officeDocument/2006/relationships/slide" Target="slides/slide3.xml"/><Relationship Id="rId27" Type="http://schemas.openxmlformats.org/officeDocument/2006/relationships/slide" Target="slides/slide21.xml"/><Relationship Id="rId14" Type="http://schemas.openxmlformats.org/officeDocument/2006/relationships/slide" Target="slides/slide8.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ov.uk/government/news/voter-identification-faqs" TargetMode="External"/><Relationship Id="rId3" Type="http://schemas.openxmlformats.org/officeDocument/2006/relationships/hyperlink" Target="https://registertovote.london/faqs/"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lectoralcommission.org.uk/i-am-a/voter/voter-id"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ov.uk/how-to-vote/postal-voting" TargetMode="External"/><Relationship Id="rId3" Type="http://schemas.openxmlformats.org/officeDocument/2006/relationships/hyperlink" Target="https://www.gov.uk/how-to-vote/voting-by-proxy" TargetMode="External"/><Relationship Id="rId4" Type="http://schemas.openxmlformats.org/officeDocument/2006/relationships/hyperlink" Target="https://www.gov.uk/government/collections/proxy-voting-application-forms"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ov.uk/register-to-vote"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6" name="Google Shape;18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b43286cd64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g1b43286cd6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u="sng">
                <a:solidFill>
                  <a:schemeClr val="hlink"/>
                </a:solidFill>
                <a:hlinkClick r:id="rId2"/>
              </a:rPr>
              <a:t>https://www.gov.uk/government/news/voter-identification-faqs</a:t>
            </a:r>
            <a:endParaRPr/>
          </a:p>
          <a:p>
            <a:pPr indent="0" lvl="0" marL="0" rtl="0" algn="l">
              <a:lnSpc>
                <a:spcPct val="100000"/>
              </a:lnSpc>
              <a:spcBef>
                <a:spcPts val="0"/>
              </a:spcBef>
              <a:spcAft>
                <a:spcPts val="0"/>
              </a:spcAft>
              <a:buSzPts val="1100"/>
              <a:buNone/>
            </a:pPr>
            <a:r>
              <a:rPr lang="en-GB" u="sng">
                <a:solidFill>
                  <a:schemeClr val="hlink"/>
                </a:solidFill>
                <a:hlinkClick r:id="rId3"/>
              </a:rPr>
              <a:t>FAQs – GLA Democracy Hub (registertovote.london)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b4376b227a_0_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g1b4376b227a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b4376b227a_0_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1" name="Google Shape;261;g1b4376b227a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b4376b227a_0_1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g1b4376b227a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If they are not in this list, other photo IDs issued by third parties will not be accepted as proof of identity in order to be able to vote.</a:t>
            </a:r>
            <a:endParaRPr/>
          </a:p>
          <a:p>
            <a:pPr indent="0" lvl="0" marL="0" rtl="0" algn="l">
              <a:lnSpc>
                <a:spcPct val="100000"/>
              </a:lnSpc>
              <a:spcBef>
                <a:spcPts val="0"/>
              </a:spcBef>
              <a:spcAft>
                <a:spcPts val="0"/>
              </a:spcAft>
              <a:buSzPts val="1100"/>
              <a:buNone/>
            </a:pPr>
            <a:r>
              <a:t/>
            </a:r>
            <a:endParaRPr/>
          </a:p>
          <a:p>
            <a:pPr indent="0" lvl="0" marL="0" rtl="0" algn="l">
              <a:lnSpc>
                <a:spcPct val="115000"/>
              </a:lnSpc>
              <a:spcBef>
                <a:spcPts val="0"/>
              </a:spcBef>
              <a:spcAft>
                <a:spcPts val="0"/>
              </a:spcAft>
              <a:buClr>
                <a:schemeClr val="dk1"/>
              </a:buClr>
              <a:buSzPts val="1100"/>
              <a:buFont typeface="Arial"/>
              <a:buNone/>
            </a:pPr>
            <a:r>
              <a:rPr lang="en-GB" sz="1200">
                <a:solidFill>
                  <a:srgbClr val="0A0A0A"/>
                </a:solidFill>
                <a:highlight>
                  <a:srgbClr val="FFFFFF"/>
                </a:highlight>
              </a:rPr>
              <a:t>Please note that you need to take the original form of photo ID with you to the polling station. Photocopies of documents and photos on your phone will not be accepted.</a:t>
            </a:r>
            <a:endParaRPr sz="1200">
              <a:solidFill>
                <a:srgbClr val="0A0A0A"/>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rPr lang="en-GB" sz="1200">
                <a:solidFill>
                  <a:srgbClr val="0A0A0A"/>
                </a:solidFill>
                <a:highlight>
                  <a:srgbClr val="FFFFFF"/>
                </a:highlight>
              </a:rPr>
              <a:t>People will be able to use expired photo ID if they are still recognisable from the photo. There is more information on the Electoral Commission’s website on all the accepted types of photo ID at </a:t>
            </a:r>
            <a:r>
              <a:rPr lang="en-GB" sz="1200">
                <a:solidFill>
                  <a:srgbClr val="EE266D"/>
                </a:solidFill>
                <a:highlight>
                  <a:srgbClr val="FFFFFF"/>
                </a:highlight>
                <a:uFill>
                  <a:noFill/>
                </a:uFill>
                <a:hlinkClick r:id="rId2">
                  <a:extLst>
                    <a:ext uri="{A12FA001-AC4F-418D-AE19-62706E023703}">
                      <ahyp:hlinkClr val="tx"/>
                    </a:ext>
                  </a:extLst>
                </a:hlinkClick>
              </a:rPr>
              <a:t>https://www.electoralcommission.org.uk/i-am-a/voter/voter-id</a:t>
            </a:r>
            <a:r>
              <a:rPr lang="en-GB" sz="1200">
                <a:solidFill>
                  <a:srgbClr val="0A0A0A"/>
                </a:solidFill>
                <a:highlight>
                  <a:srgbClr val="FFFFFF"/>
                </a:highlight>
              </a:rPr>
              <a:t>.</a:t>
            </a:r>
            <a:endParaRPr sz="1200">
              <a:solidFill>
                <a:srgbClr val="0A0A0A"/>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t/>
            </a:r>
            <a:endParaRPr sz="1200">
              <a:solidFill>
                <a:srgbClr val="0A0A0A"/>
              </a:solidFill>
              <a:highlight>
                <a:srgbClr val="FFFFFF"/>
              </a:highlight>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e3b5b0462e_0_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g1e3b5b0462e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e3b5b0462e_0_2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2" name="Google Shape;282;g1e3b5b0462e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1e3b5b0462e_0_3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g1e3b5b0462e_0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1e3b5b0462e_0_1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6" name="Google Shape;296;g1e3b5b0462e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 name="Google Shape;30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Link to postal vote information: </a:t>
            </a:r>
            <a:r>
              <a:rPr lang="en-GB" u="sng">
                <a:solidFill>
                  <a:schemeClr val="hlink"/>
                </a:solidFill>
                <a:hlinkClick r:id="rId2"/>
              </a:rPr>
              <a:t>https://www.gov.uk/how-to-vote/postal-voting</a:t>
            </a:r>
            <a:r>
              <a:rPr lang="en-GB"/>
              <a:t> </a:t>
            </a:r>
            <a:endParaRPr/>
          </a:p>
          <a:p>
            <a:pPr indent="0" lvl="0" marL="0" rtl="0" algn="l">
              <a:lnSpc>
                <a:spcPct val="100000"/>
              </a:lnSpc>
              <a:spcBef>
                <a:spcPts val="0"/>
              </a:spcBef>
              <a:spcAft>
                <a:spcPts val="0"/>
              </a:spcAft>
              <a:buSzPts val="1100"/>
              <a:buNone/>
            </a:pPr>
            <a:r>
              <a:rPr lang="en-GB"/>
              <a:t>Link to proxy vote information: </a:t>
            </a:r>
            <a:r>
              <a:rPr lang="en-GB" u="sng">
                <a:solidFill>
                  <a:schemeClr val="hlink"/>
                </a:solidFill>
                <a:hlinkClick r:id="rId3"/>
              </a:rPr>
              <a:t>https://www.gov.uk/how-to-vote/voting-by-proxy</a:t>
            </a:r>
            <a:r>
              <a:rPr lang="en-GB"/>
              <a:t> and the application form - </a:t>
            </a:r>
            <a:r>
              <a:rPr lang="en-GB" u="sng">
                <a:solidFill>
                  <a:schemeClr val="hlink"/>
                </a:solidFill>
                <a:hlinkClick r:id="rId4"/>
              </a:rPr>
              <a:t>https://www.gov.uk/government/collections/proxy-voting-application-forms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 name="Google Shape;31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Relevant technology will be required for this activity. Such as a functioning ipad, phone or computer with internet connection, that the students can use. We suggest setting up the students in a computer room at the school, with the web browsers open to </a:t>
            </a:r>
            <a:r>
              <a:rPr lang="en-GB" u="sng">
                <a:solidFill>
                  <a:schemeClr val="hlink"/>
                </a:solidFill>
                <a:hlinkClick r:id="rId2"/>
              </a:rPr>
              <a:t>https://www.gov.uk/register-to-vote</a:t>
            </a:r>
            <a:r>
              <a:rPr lang="en-GB"/>
              <a:t> so that they can immediately access the Government registration website. </a:t>
            </a:r>
            <a:endParaRPr/>
          </a:p>
        </p:txBody>
      </p:sp>
      <p:sp>
        <p:nvSpPr>
          <p:cNvPr id="193" name="Google Shape;193;p2: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b4376b227a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1" name="Google Shape;321;g1b4376b227a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1bd67736b4b_1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0" name="Google Shape;330;g1bd67736b4b_1_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List of eligible Commonwealth and EU citizens who can register to vote in London: https://www.electoralcommission.org.uk/sites/default/files/2021-10/List%20of%20eligible%20countries.pdf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3" name="Google Shape;213;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More info and the form for anonymous voter registration - </a:t>
            </a:r>
            <a:r>
              <a:rPr lang="en-GB">
                <a:solidFill>
                  <a:srgbClr val="0070C0"/>
                </a:solidFill>
              </a:rPr>
              <a:t>https://www.electoralcommission.org.uk/i-am-a/voter/register-vote/register-vote-anonymously  </a:t>
            </a:r>
            <a:endParaRPr>
              <a:solidFill>
                <a:srgbClr val="0070C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21.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14.png"/><Relationship Id="rId4" Type="http://schemas.openxmlformats.org/officeDocument/2006/relationships/image" Target="../media/image1.png"/><Relationship Id="rId5"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 Id="rId3"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 Id="rId3" Type="http://schemas.openxmlformats.org/officeDocument/2006/relationships/image" Target="../media/image15.png"/><Relationship Id="rId4" Type="http://schemas.openxmlformats.org/officeDocument/2006/relationships/image" Target="../media/image10.jpg"/><Relationship Id="rId5" Type="http://schemas.openxmlformats.org/officeDocument/2006/relationships/image" Target="../media/image1.png"/><Relationship Id="rId6"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RONT COVER SLIDE" type="title">
  <p:cSld name="TITLE">
    <p:spTree>
      <p:nvGrpSpPr>
        <p:cNvPr id="8" name="Shape 8"/>
        <p:cNvGrpSpPr/>
        <p:nvPr/>
      </p:nvGrpSpPr>
      <p:grpSpPr>
        <a:xfrm>
          <a:off x="0" y="0"/>
          <a:ext cx="0" cy="0"/>
          <a:chOff x="0" y="0"/>
          <a:chExt cx="0" cy="0"/>
        </a:xfrm>
      </p:grpSpPr>
      <p:pic>
        <p:nvPicPr>
          <p:cNvPr descr="Yellow_cover.jpg" id="9" name="Google Shape;9;p14"/>
          <p:cNvPicPr preferRelativeResize="0"/>
          <p:nvPr/>
        </p:nvPicPr>
        <p:blipFill rotWithShape="1">
          <a:blip r:embed="rId2">
            <a:alphaModFix/>
          </a:blip>
          <a:srcRect b="0" l="0" r="0" t="0"/>
          <a:stretch/>
        </p:blipFill>
        <p:spPr>
          <a:xfrm>
            <a:off x="-16825" y="0"/>
            <a:ext cx="9237225" cy="6858000"/>
          </a:xfrm>
          <a:prstGeom prst="rect">
            <a:avLst/>
          </a:prstGeom>
          <a:noFill/>
          <a:ln cap="flat" cmpd="sng" w="9525">
            <a:solidFill>
              <a:schemeClr val="lt1"/>
            </a:solidFill>
            <a:prstDash val="solid"/>
            <a:round/>
            <a:headEnd len="sm" w="sm" type="none"/>
            <a:tailEnd len="sm" w="sm" type="none"/>
          </a:ln>
        </p:spPr>
      </p:pic>
      <p:sp>
        <p:nvSpPr>
          <p:cNvPr id="10" name="Google Shape;10;p14"/>
          <p:cNvSpPr txBox="1"/>
          <p:nvPr>
            <p:ph idx="1" type="subTitle"/>
          </p:nvPr>
        </p:nvSpPr>
        <p:spPr>
          <a:xfrm>
            <a:off x="339430" y="2939017"/>
            <a:ext cx="8431500" cy="410100"/>
          </a:xfrm>
          <a:prstGeom prst="rect">
            <a:avLst/>
          </a:prstGeom>
          <a:noFill/>
          <a:ln>
            <a:noFill/>
          </a:ln>
        </p:spPr>
        <p:txBody>
          <a:bodyPr anchorCtr="0" anchor="t" bIns="0" lIns="0" spcFirstLastPara="1" rIns="0" wrap="square" tIns="0">
            <a:noAutofit/>
          </a:bodyPr>
          <a:lstStyle>
            <a:lvl1pPr lvl="0" marR="0" rtl="0" algn="l">
              <a:lnSpc>
                <a:spcPct val="100000"/>
              </a:lnSpc>
              <a:spcBef>
                <a:spcPts val="300"/>
              </a:spcBef>
              <a:spcAft>
                <a:spcPts val="0"/>
              </a:spcAft>
              <a:buClr>
                <a:srgbClr val="363E42"/>
              </a:buClr>
              <a:buSzPts val="1500"/>
              <a:buFont typeface="Arial"/>
              <a:buNone/>
              <a:defRPr b="1" i="0" sz="1500" u="none" cap="none" strike="noStrike">
                <a:solidFill>
                  <a:srgbClr val="363E42"/>
                </a:solidFill>
                <a:latin typeface="Arial"/>
                <a:ea typeface="Arial"/>
                <a:cs typeface="Arial"/>
                <a:sym typeface="Arial"/>
              </a:defRPr>
            </a:lvl1pPr>
            <a:lvl2pPr lvl="1" marR="0" rtl="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1" name="Google Shape;11;p14"/>
          <p:cNvSpPr txBox="1"/>
          <p:nvPr/>
        </p:nvSpPr>
        <p:spPr>
          <a:xfrm>
            <a:off x="3255484" y="6169445"/>
            <a:ext cx="2633100" cy="292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650"/>
              <a:buFont typeface="Arial"/>
              <a:buNone/>
            </a:pPr>
            <a:r>
              <a:rPr b="0" i="0" lang="en-GB" sz="650" u="none" cap="none" strike="noStrike">
                <a:solidFill>
                  <a:schemeClr val="dk1"/>
                </a:solidFill>
                <a:latin typeface="Arial"/>
                <a:ea typeface="Arial"/>
                <a:cs typeface="Arial"/>
                <a:sym typeface="Arial"/>
              </a:rPr>
              <a:t>Funded by the Greater London Authority, City Hall, Kamal Chunchie Way, London, E16 1ZE</a:t>
            </a:r>
            <a:endParaRPr b="0" i="0" sz="650" u="none" cap="none" strike="noStrike">
              <a:solidFill>
                <a:schemeClr val="dk1"/>
              </a:solidFill>
              <a:latin typeface="Arial"/>
              <a:ea typeface="Arial"/>
              <a:cs typeface="Arial"/>
              <a:sym typeface="Arial"/>
            </a:endParaRPr>
          </a:p>
        </p:txBody>
      </p:sp>
      <p:pic>
        <p:nvPicPr>
          <p:cNvPr descr="Yellow_cover.jpg" id="12" name="Google Shape;12;p14"/>
          <p:cNvPicPr preferRelativeResize="0"/>
          <p:nvPr/>
        </p:nvPicPr>
        <p:blipFill rotWithShape="1">
          <a:blip r:embed="rId2">
            <a:alphaModFix/>
          </a:blip>
          <a:srcRect b="63262" l="43950" r="22252" t="19668"/>
          <a:stretch/>
        </p:blipFill>
        <p:spPr>
          <a:xfrm>
            <a:off x="98950" y="5863550"/>
            <a:ext cx="2386999" cy="904174"/>
          </a:xfrm>
          <a:prstGeom prst="rect">
            <a:avLst/>
          </a:prstGeom>
          <a:noFill/>
          <a:ln>
            <a:noFill/>
          </a:ln>
        </p:spPr>
      </p:pic>
      <p:pic>
        <p:nvPicPr>
          <p:cNvPr id="13" name="Google Shape;13;p14"/>
          <p:cNvPicPr preferRelativeResize="0"/>
          <p:nvPr/>
        </p:nvPicPr>
        <p:blipFill rotWithShape="1">
          <a:blip r:embed="rId3">
            <a:alphaModFix/>
          </a:blip>
          <a:srcRect b="0" l="0" r="0" t="0"/>
          <a:stretch/>
        </p:blipFill>
        <p:spPr>
          <a:xfrm>
            <a:off x="319675" y="6054400"/>
            <a:ext cx="1136026" cy="388848"/>
          </a:xfrm>
          <a:prstGeom prst="rect">
            <a:avLst/>
          </a:prstGeom>
          <a:noFill/>
          <a:ln>
            <a:noFill/>
          </a:ln>
        </p:spPr>
      </p:pic>
      <p:sp>
        <p:nvSpPr>
          <p:cNvPr id="14" name="Google Shape;14;p14"/>
          <p:cNvSpPr txBox="1"/>
          <p:nvPr/>
        </p:nvSpPr>
        <p:spPr>
          <a:xfrm>
            <a:off x="245672" y="12816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LITERACY RESOURCES 2023 | VOTER REGISTRATION AND PHOTO VOTER ID  </a:t>
            </a:r>
            <a:endParaRPr b="0" i="0" sz="800" u="none" cap="none" strike="noStrike">
              <a:solidFill>
                <a:srgbClr val="363E42"/>
              </a:solidFill>
              <a:latin typeface="Arial"/>
              <a:ea typeface="Arial"/>
              <a:cs typeface="Arial"/>
              <a:sym typeface="Arial"/>
            </a:endParaRPr>
          </a:p>
        </p:txBody>
      </p:sp>
      <p:pic>
        <p:nvPicPr>
          <p:cNvPr id="15" name="Google Shape;15;p14"/>
          <p:cNvPicPr preferRelativeResize="0"/>
          <p:nvPr/>
        </p:nvPicPr>
        <p:blipFill rotWithShape="1">
          <a:blip r:embed="rId4">
            <a:alphaModFix/>
          </a:blip>
          <a:srcRect b="0" l="0" r="0" t="0"/>
          <a:stretch/>
        </p:blipFill>
        <p:spPr>
          <a:xfrm>
            <a:off x="8155175" y="5868751"/>
            <a:ext cx="893876" cy="89387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 COVER SLIDE">
  <p:cSld name="BACK COVER SLIDE">
    <p:spTree>
      <p:nvGrpSpPr>
        <p:cNvPr id="99" name="Shape 99"/>
        <p:cNvGrpSpPr/>
        <p:nvPr/>
      </p:nvGrpSpPr>
      <p:grpSpPr>
        <a:xfrm>
          <a:off x="0" y="0"/>
          <a:ext cx="0" cy="0"/>
          <a:chOff x="0" y="0"/>
          <a:chExt cx="0" cy="0"/>
        </a:xfrm>
      </p:grpSpPr>
      <p:pic>
        <p:nvPicPr>
          <p:cNvPr descr="Yellow_cover.jpg" id="100" name="Google Shape;100;p25"/>
          <p:cNvPicPr preferRelativeResize="0"/>
          <p:nvPr/>
        </p:nvPicPr>
        <p:blipFill rotWithShape="1">
          <a:blip r:embed="rId2">
            <a:alphaModFix/>
          </a:blip>
          <a:srcRect b="0" l="0" r="0" t="0"/>
          <a:stretch/>
        </p:blipFill>
        <p:spPr>
          <a:xfrm>
            <a:off x="0" y="0"/>
            <a:ext cx="6858000" cy="5143500"/>
          </a:xfrm>
          <a:prstGeom prst="rect">
            <a:avLst/>
          </a:prstGeom>
          <a:noFill/>
          <a:ln>
            <a:noFill/>
          </a:ln>
        </p:spPr>
      </p:pic>
      <p:sp>
        <p:nvSpPr>
          <p:cNvPr id="101" name="Google Shape;101;p25"/>
          <p:cNvSpPr txBox="1"/>
          <p:nvPr>
            <p:ph idx="1" type="body"/>
          </p:nvPr>
        </p:nvSpPr>
        <p:spPr>
          <a:xfrm>
            <a:off x="374872" y="2066328"/>
            <a:ext cx="4008900" cy="5151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2" name="Google Shape;102;p25"/>
          <p:cNvSpPr txBox="1"/>
          <p:nvPr>
            <p:ph idx="2" type="body"/>
          </p:nvPr>
        </p:nvSpPr>
        <p:spPr>
          <a:xfrm>
            <a:off x="374874" y="2587257"/>
            <a:ext cx="4008900" cy="968700"/>
          </a:xfrm>
          <a:prstGeom prst="rect">
            <a:avLst/>
          </a:prstGeom>
          <a:noFill/>
          <a:ln>
            <a:noFill/>
          </a:ln>
        </p:spPr>
        <p:txBody>
          <a:bodyPr anchorCtr="0" anchor="t" bIns="0" lIns="0" spcFirstLastPara="1" rIns="0" wrap="square" tIns="0">
            <a:noAutofit/>
          </a:bodyPr>
          <a:lstStyle>
            <a:lvl1pPr indent="-228600" lvl="0" marL="457200" marR="0" rtl="0" algn="l">
              <a:lnSpc>
                <a:spcPct val="135714"/>
              </a:lnSpc>
              <a:spcBef>
                <a:spcPts val="0"/>
              </a:spcBef>
              <a:spcAft>
                <a:spcPts val="0"/>
              </a:spcAft>
              <a:buClr>
                <a:srgbClr val="EE266D"/>
              </a:buClr>
              <a:buSzPts val="1540"/>
              <a:buFont typeface="Arial"/>
              <a:buNone/>
              <a:defRPr b="0" i="0" sz="14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Yellow_cover.jpg" id="103" name="Google Shape;103;p25"/>
          <p:cNvPicPr preferRelativeResize="0"/>
          <p:nvPr/>
        </p:nvPicPr>
        <p:blipFill rotWithShape="1">
          <a:blip r:embed="rId2">
            <a:alphaModFix/>
          </a:blip>
          <a:srcRect b="63262" l="43950" r="22252" t="19668"/>
          <a:stretch/>
        </p:blipFill>
        <p:spPr>
          <a:xfrm>
            <a:off x="98950" y="5863550"/>
            <a:ext cx="2386999" cy="904174"/>
          </a:xfrm>
          <a:prstGeom prst="rect">
            <a:avLst/>
          </a:prstGeom>
          <a:noFill/>
          <a:ln>
            <a:noFill/>
          </a:ln>
        </p:spPr>
      </p:pic>
      <p:sp>
        <p:nvSpPr>
          <p:cNvPr id="104" name="Google Shape;104;p25"/>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RESOURCES | Active  CITIZENSHIP</a:t>
            </a:r>
            <a:endParaRPr b="0" i="0" sz="800" u="none" cap="none" strike="noStrike">
              <a:solidFill>
                <a:srgbClr val="363E42"/>
              </a:solidFill>
              <a:latin typeface="Arial"/>
              <a:ea typeface="Arial"/>
              <a:cs typeface="Arial"/>
              <a:sym typeface="Arial"/>
            </a:endParaRPr>
          </a:p>
        </p:txBody>
      </p:sp>
      <p:pic>
        <p:nvPicPr>
          <p:cNvPr id="105" name="Google Shape;105;p25"/>
          <p:cNvPicPr preferRelativeResize="0"/>
          <p:nvPr/>
        </p:nvPicPr>
        <p:blipFill rotWithShape="1">
          <a:blip r:embed="rId3">
            <a:alphaModFix/>
          </a:blip>
          <a:srcRect b="0" l="0" r="0" t="0"/>
          <a:stretch/>
        </p:blipFill>
        <p:spPr>
          <a:xfrm>
            <a:off x="319675" y="6054400"/>
            <a:ext cx="1136026" cy="388848"/>
          </a:xfrm>
          <a:prstGeom prst="rect">
            <a:avLst/>
          </a:prstGeom>
          <a:noFill/>
          <a:ln>
            <a:noFill/>
          </a:ln>
        </p:spPr>
      </p:pic>
      <p:pic>
        <p:nvPicPr>
          <p:cNvPr id="106" name="Google Shape;106;p25"/>
          <p:cNvPicPr preferRelativeResize="0"/>
          <p:nvPr/>
        </p:nvPicPr>
        <p:blipFill rotWithShape="1">
          <a:blip r:embed="rId4">
            <a:alphaModFix/>
          </a:blip>
          <a:srcRect b="0" l="0" r="0" t="0"/>
          <a:stretch/>
        </p:blipFill>
        <p:spPr>
          <a:xfrm>
            <a:off x="8113750" y="5863613"/>
            <a:ext cx="904195" cy="904176"/>
          </a:xfrm>
          <a:prstGeom prst="rect">
            <a:avLst/>
          </a:prstGeom>
          <a:noFill/>
          <a:ln cap="flat" cmpd="sng" w="9525">
            <a:solidFill>
              <a:schemeClr val="lt1"/>
            </a:solidFill>
            <a:prstDash val="solid"/>
            <a:round/>
            <a:headEnd len="sm" w="sm" type="none"/>
            <a:tailEnd len="sm" w="sm" type="none"/>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HE ELECTORAL SYSTEM SLIDE">
  <p:cSld name="1_THE ELECTORAL SYSTEM SLIDE">
    <p:spTree>
      <p:nvGrpSpPr>
        <p:cNvPr id="107" name="Shape 107"/>
        <p:cNvGrpSpPr/>
        <p:nvPr/>
      </p:nvGrpSpPr>
      <p:grpSpPr>
        <a:xfrm>
          <a:off x="0" y="0"/>
          <a:ext cx="0" cy="0"/>
          <a:chOff x="0" y="0"/>
          <a:chExt cx="0" cy="0"/>
        </a:xfrm>
      </p:grpSpPr>
      <p:pic>
        <p:nvPicPr>
          <p:cNvPr descr="Light_yellow_5.jpg" id="108" name="Google Shape;108;p26"/>
          <p:cNvPicPr preferRelativeResize="0"/>
          <p:nvPr/>
        </p:nvPicPr>
        <p:blipFill rotWithShape="1">
          <a:blip r:embed="rId2">
            <a:alphaModFix/>
          </a:blip>
          <a:srcRect b="85772" l="71315" r="0" t="0"/>
          <a:stretch/>
        </p:blipFill>
        <p:spPr>
          <a:xfrm>
            <a:off x="4890800" y="0"/>
            <a:ext cx="1967201" cy="731776"/>
          </a:xfrm>
          <a:prstGeom prst="rect">
            <a:avLst/>
          </a:prstGeom>
          <a:noFill/>
          <a:ln>
            <a:noFill/>
          </a:ln>
        </p:spPr>
      </p:pic>
      <p:sp>
        <p:nvSpPr>
          <p:cNvPr id="109" name="Google Shape;109;p26"/>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10" name="Google Shape;110;p26"/>
          <p:cNvSpPr txBox="1"/>
          <p:nvPr>
            <p:ph idx="1" type="body"/>
          </p:nvPr>
        </p:nvSpPr>
        <p:spPr>
          <a:xfrm>
            <a:off x="374872" y="2066327"/>
            <a:ext cx="4008900" cy="833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1" name="Google Shape;111;p26"/>
          <p:cNvSpPr txBox="1"/>
          <p:nvPr>
            <p:ph idx="2" type="body"/>
          </p:nvPr>
        </p:nvSpPr>
        <p:spPr>
          <a:xfrm>
            <a:off x="374874" y="2906215"/>
            <a:ext cx="4008900" cy="2969700"/>
          </a:xfrm>
          <a:prstGeom prst="rect">
            <a:avLst/>
          </a:prstGeom>
          <a:noFill/>
          <a:ln>
            <a:noFill/>
          </a:ln>
        </p:spPr>
        <p:txBody>
          <a:bodyPr anchorCtr="0" anchor="t" bIns="0" lIns="0" spcFirstLastPara="1" rIns="0" wrap="square" tIns="0">
            <a:noAutofit/>
          </a:bodyPr>
          <a:lstStyle>
            <a:lvl1pPr indent="-326390" lvl="0" marL="457200" marR="0" rtl="0" algn="l">
              <a:lnSpc>
                <a:spcPct val="120000"/>
              </a:lnSpc>
              <a:spcBef>
                <a:spcPts val="0"/>
              </a:spcBef>
              <a:spcAft>
                <a:spcPts val="0"/>
              </a:spcAft>
              <a:buClr>
                <a:srgbClr val="DCA000"/>
              </a:buClr>
              <a:buSzPts val="1540"/>
              <a:buFont typeface="Arial"/>
              <a:buChar char="•"/>
              <a:defRPr b="0" i="0" sz="14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112" name="Google Shape;112;p26"/>
          <p:cNvPicPr preferRelativeResize="0"/>
          <p:nvPr/>
        </p:nvPicPr>
        <p:blipFill rotWithShape="1">
          <a:blip r:embed="rId3">
            <a:alphaModFix/>
          </a:blip>
          <a:srcRect b="0" l="0" r="0" t="0"/>
          <a:stretch/>
        </p:blipFill>
        <p:spPr>
          <a:xfrm>
            <a:off x="374874" y="1666802"/>
            <a:ext cx="241636" cy="241636"/>
          </a:xfrm>
          <a:prstGeom prst="rect">
            <a:avLst/>
          </a:prstGeom>
          <a:noFill/>
          <a:ln>
            <a:noFill/>
          </a:ln>
        </p:spPr>
      </p:pic>
      <p:sp>
        <p:nvSpPr>
          <p:cNvPr id="113" name="Google Shape;113;p26"/>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LITERACY RESOURCES 2023 | VOTER REGISTRATION AND PHOTO ID</a:t>
            </a:r>
            <a:endParaRPr b="0" i="0" sz="800" u="none" cap="none" strike="noStrike">
              <a:solidFill>
                <a:srgbClr val="363E42"/>
              </a:solidFill>
              <a:latin typeface="Arial"/>
              <a:ea typeface="Arial"/>
              <a:cs typeface="Arial"/>
              <a:sym typeface="Arial"/>
            </a:endParaRPr>
          </a:p>
        </p:txBody>
      </p:sp>
      <p:pic>
        <p:nvPicPr>
          <p:cNvPr id="114" name="Google Shape;114;p26"/>
          <p:cNvPicPr preferRelativeResize="0"/>
          <p:nvPr/>
        </p:nvPicPr>
        <p:blipFill rotWithShape="1">
          <a:blip r:embed="rId4">
            <a:alphaModFix/>
          </a:blip>
          <a:srcRect b="0" l="0" r="0" t="0"/>
          <a:stretch/>
        </p:blipFill>
        <p:spPr>
          <a:xfrm>
            <a:off x="8113750" y="5863613"/>
            <a:ext cx="904195" cy="904176"/>
          </a:xfrm>
          <a:prstGeom prst="rect">
            <a:avLst/>
          </a:prstGeom>
          <a:noFill/>
          <a:ln cap="flat" cmpd="sng" w="9525">
            <a:solidFill>
              <a:schemeClr val="lt1"/>
            </a:solidFill>
            <a:prstDash val="solid"/>
            <a:round/>
            <a:headEnd len="sm" w="sm" type="none"/>
            <a:tailEnd len="sm" w="sm" type="none"/>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AND BULLETS ONLY SLIDE">
  <p:cSld name="1_TEXT AND BULLETS ONLY SLIDE">
    <p:spTree>
      <p:nvGrpSpPr>
        <p:cNvPr id="115" name="Shape 115"/>
        <p:cNvGrpSpPr/>
        <p:nvPr/>
      </p:nvGrpSpPr>
      <p:grpSpPr>
        <a:xfrm>
          <a:off x="0" y="0"/>
          <a:ext cx="0" cy="0"/>
          <a:chOff x="0" y="0"/>
          <a:chExt cx="0" cy="0"/>
        </a:xfrm>
      </p:grpSpPr>
      <p:sp>
        <p:nvSpPr>
          <p:cNvPr id="116" name="Google Shape;116;p27"/>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17" name="Google Shape;117;p27"/>
          <p:cNvSpPr txBox="1"/>
          <p:nvPr>
            <p:ph idx="1" type="body"/>
          </p:nvPr>
        </p:nvSpPr>
        <p:spPr>
          <a:xfrm>
            <a:off x="374872" y="2066327"/>
            <a:ext cx="4008900" cy="833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8" name="Google Shape;118;p27"/>
          <p:cNvSpPr txBox="1"/>
          <p:nvPr>
            <p:ph idx="2" type="body"/>
          </p:nvPr>
        </p:nvSpPr>
        <p:spPr>
          <a:xfrm>
            <a:off x="374874" y="2906215"/>
            <a:ext cx="4008900" cy="2969700"/>
          </a:xfrm>
          <a:prstGeom prst="rect">
            <a:avLst/>
          </a:prstGeom>
          <a:noFill/>
          <a:ln>
            <a:noFill/>
          </a:ln>
        </p:spPr>
        <p:txBody>
          <a:bodyPr anchorCtr="0" anchor="t" bIns="0" lIns="0" spcFirstLastPara="1" rIns="0" wrap="square" tIns="0">
            <a:noAutofit/>
          </a:bodyPr>
          <a:lstStyle>
            <a:lvl1pPr indent="-326390" lvl="0" marL="457200" marR="0" rtl="0" algn="l">
              <a:lnSpc>
                <a:spcPct val="120000"/>
              </a:lnSpc>
              <a:spcBef>
                <a:spcPts val="0"/>
              </a:spcBef>
              <a:spcAft>
                <a:spcPts val="0"/>
              </a:spcAft>
              <a:buClr>
                <a:srgbClr val="DCA000"/>
              </a:buClr>
              <a:buSzPts val="1540"/>
              <a:buFont typeface="Arial"/>
              <a:buChar char="•"/>
              <a:defRPr b="0" i="0" sz="14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9" name="Google Shape;119;p27"/>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RESOURCES | ACTIVE CITIZENSHIP</a:t>
            </a:r>
            <a:endParaRPr b="0" i="0" sz="800" u="none" cap="none" strike="noStrike">
              <a:solidFill>
                <a:srgbClr val="363E42"/>
              </a:solidFill>
              <a:latin typeface="Arial"/>
              <a:ea typeface="Arial"/>
              <a:cs typeface="Arial"/>
              <a:sym typeface="Arial"/>
            </a:endParaRPr>
          </a:p>
        </p:txBody>
      </p:sp>
      <p:sp>
        <p:nvSpPr>
          <p:cNvPr id="120" name="Google Shape;120;p27"/>
          <p:cNvSpPr/>
          <p:nvPr/>
        </p:nvSpPr>
        <p:spPr>
          <a:xfrm>
            <a:off x="243575" y="5860900"/>
            <a:ext cx="1636500" cy="738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1" name="Google Shape;121;p27"/>
          <p:cNvPicPr preferRelativeResize="0"/>
          <p:nvPr/>
        </p:nvPicPr>
        <p:blipFill rotWithShape="1">
          <a:blip r:embed="rId2">
            <a:alphaModFix/>
          </a:blip>
          <a:srcRect b="0" l="0" r="0" t="0"/>
          <a:stretch/>
        </p:blipFill>
        <p:spPr>
          <a:xfrm>
            <a:off x="319675" y="6054400"/>
            <a:ext cx="1136026" cy="388848"/>
          </a:xfrm>
          <a:prstGeom prst="rect">
            <a:avLst/>
          </a:prstGeom>
          <a:noFill/>
          <a:ln>
            <a:noFill/>
          </a:ln>
        </p:spPr>
      </p:pic>
      <p:pic>
        <p:nvPicPr>
          <p:cNvPr id="122" name="Google Shape;122;p27"/>
          <p:cNvPicPr preferRelativeResize="0"/>
          <p:nvPr/>
        </p:nvPicPr>
        <p:blipFill rotWithShape="1">
          <a:blip r:embed="rId3">
            <a:alphaModFix/>
          </a:blip>
          <a:srcRect b="0" l="0" r="0" t="0"/>
          <a:stretch/>
        </p:blipFill>
        <p:spPr>
          <a:xfrm>
            <a:off x="8113750" y="5863613"/>
            <a:ext cx="904195" cy="904176"/>
          </a:xfrm>
          <a:prstGeom prst="rect">
            <a:avLst/>
          </a:prstGeom>
          <a:noFill/>
          <a:ln cap="flat" cmpd="sng" w="9525">
            <a:solidFill>
              <a:schemeClr val="lt1"/>
            </a:solidFill>
            <a:prstDash val="solid"/>
            <a:round/>
            <a:headEnd len="sm" w="sm" type="none"/>
            <a:tailEnd len="sm" w="sm" type="none"/>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BULLETS AND 3x IMAGES SLIDE">
  <p:cSld name="TEXT,BULLETS AND 3x IMAGES SLIDE">
    <p:spTree>
      <p:nvGrpSpPr>
        <p:cNvPr id="123" name="Shape 123"/>
        <p:cNvGrpSpPr/>
        <p:nvPr/>
      </p:nvGrpSpPr>
      <p:grpSpPr>
        <a:xfrm>
          <a:off x="0" y="0"/>
          <a:ext cx="0" cy="0"/>
          <a:chOff x="0" y="0"/>
          <a:chExt cx="0" cy="0"/>
        </a:xfrm>
      </p:grpSpPr>
      <p:sp>
        <p:nvSpPr>
          <p:cNvPr id="124" name="Google Shape;124;p28"/>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25" name="Google Shape;125;p28"/>
          <p:cNvSpPr txBox="1"/>
          <p:nvPr>
            <p:ph idx="1" type="body"/>
          </p:nvPr>
        </p:nvSpPr>
        <p:spPr>
          <a:xfrm>
            <a:off x="374872" y="2066327"/>
            <a:ext cx="4008900" cy="833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6" name="Google Shape;126;p28"/>
          <p:cNvSpPr txBox="1"/>
          <p:nvPr>
            <p:ph idx="2" type="body"/>
          </p:nvPr>
        </p:nvSpPr>
        <p:spPr>
          <a:xfrm>
            <a:off x="1555475" y="2906223"/>
            <a:ext cx="2828400" cy="2360100"/>
          </a:xfrm>
          <a:prstGeom prst="rect">
            <a:avLst/>
          </a:prstGeom>
          <a:noFill/>
          <a:ln>
            <a:noFill/>
          </a:ln>
        </p:spPr>
        <p:txBody>
          <a:bodyPr anchorCtr="0" anchor="t" bIns="0" lIns="0" spcFirstLastPara="1" rIns="0" wrap="square" tIns="0">
            <a:noAutofit/>
          </a:bodyPr>
          <a:lstStyle>
            <a:lvl1pPr indent="-326390" lvl="0" marL="457200" marR="0" rtl="0" algn="l">
              <a:lnSpc>
                <a:spcPct val="120000"/>
              </a:lnSpc>
              <a:spcBef>
                <a:spcPts val="0"/>
              </a:spcBef>
              <a:spcAft>
                <a:spcPts val="0"/>
              </a:spcAft>
              <a:buClr>
                <a:srgbClr val="DCA000"/>
              </a:buClr>
              <a:buSzPts val="1540"/>
              <a:buFont typeface="Arial"/>
              <a:buChar char="•"/>
              <a:defRPr b="0" i="0" sz="14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7" name="Google Shape;127;p28"/>
          <p:cNvSpPr/>
          <p:nvPr>
            <p:ph idx="3" type="pic"/>
          </p:nvPr>
        </p:nvSpPr>
        <p:spPr>
          <a:xfrm>
            <a:off x="4575175" y="1669519"/>
            <a:ext cx="1500000" cy="1497900"/>
          </a:xfrm>
          <a:prstGeom prst="rect">
            <a:avLst/>
          </a:prstGeom>
          <a:noFill/>
          <a:ln>
            <a:noFill/>
          </a:ln>
        </p:spPr>
      </p:sp>
      <p:sp>
        <p:nvSpPr>
          <p:cNvPr id="128" name="Google Shape;128;p28"/>
          <p:cNvSpPr/>
          <p:nvPr>
            <p:ph idx="4" type="pic"/>
          </p:nvPr>
        </p:nvSpPr>
        <p:spPr>
          <a:xfrm>
            <a:off x="6766338" y="1669519"/>
            <a:ext cx="1500000" cy="1497900"/>
          </a:xfrm>
          <a:prstGeom prst="rect">
            <a:avLst/>
          </a:prstGeom>
          <a:noFill/>
          <a:ln>
            <a:noFill/>
          </a:ln>
        </p:spPr>
      </p:sp>
      <p:sp>
        <p:nvSpPr>
          <p:cNvPr id="129" name="Google Shape;129;p28"/>
          <p:cNvSpPr/>
          <p:nvPr>
            <p:ph idx="5" type="pic"/>
          </p:nvPr>
        </p:nvSpPr>
        <p:spPr>
          <a:xfrm>
            <a:off x="4575174" y="3872521"/>
            <a:ext cx="4191300" cy="1997100"/>
          </a:xfrm>
          <a:prstGeom prst="rect">
            <a:avLst/>
          </a:prstGeom>
          <a:noFill/>
          <a:ln>
            <a:noFill/>
          </a:ln>
        </p:spPr>
      </p:sp>
      <p:pic>
        <p:nvPicPr>
          <p:cNvPr id="130" name="Google Shape;130;p28"/>
          <p:cNvPicPr preferRelativeResize="0"/>
          <p:nvPr/>
        </p:nvPicPr>
        <p:blipFill rotWithShape="1">
          <a:blip r:embed="rId2">
            <a:alphaModFix/>
          </a:blip>
          <a:srcRect b="0" l="0" r="0" t="0"/>
          <a:stretch/>
        </p:blipFill>
        <p:spPr>
          <a:xfrm>
            <a:off x="376420" y="1663383"/>
            <a:ext cx="238637" cy="238637"/>
          </a:xfrm>
          <a:prstGeom prst="rect">
            <a:avLst/>
          </a:prstGeom>
          <a:noFill/>
          <a:ln>
            <a:noFill/>
          </a:ln>
        </p:spPr>
      </p:pic>
      <p:sp>
        <p:nvSpPr>
          <p:cNvPr id="131" name="Google Shape;131;p28"/>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RESOURCES | GLOBAL CITIZENSHIP</a:t>
            </a:r>
            <a:endParaRPr b="0" i="0" sz="800" u="none" cap="none" strike="noStrike">
              <a:solidFill>
                <a:srgbClr val="363E42"/>
              </a:solidFill>
              <a:latin typeface="Arial"/>
              <a:ea typeface="Arial"/>
              <a:cs typeface="Arial"/>
              <a:sym typeface="Arial"/>
            </a:endParaRPr>
          </a:p>
        </p:txBody>
      </p:sp>
      <p:pic>
        <p:nvPicPr>
          <p:cNvPr id="132" name="Google Shape;132;p28"/>
          <p:cNvPicPr preferRelativeResize="0"/>
          <p:nvPr/>
        </p:nvPicPr>
        <p:blipFill rotWithShape="1">
          <a:blip r:embed="rId3">
            <a:alphaModFix/>
          </a:blip>
          <a:srcRect b="0" l="0" r="0" t="0"/>
          <a:stretch/>
        </p:blipFill>
        <p:spPr>
          <a:xfrm>
            <a:off x="8113750" y="5863613"/>
            <a:ext cx="904195" cy="904176"/>
          </a:xfrm>
          <a:prstGeom prst="rect">
            <a:avLst/>
          </a:prstGeom>
          <a:noFill/>
          <a:ln cap="flat" cmpd="sng" w="9525">
            <a:solidFill>
              <a:schemeClr val="lt1"/>
            </a:solidFill>
            <a:prstDash val="solid"/>
            <a:round/>
            <a:headEnd len="sm" w="sm" type="none"/>
            <a:tailEnd len="sm" w="sm" type="none"/>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BULLETS AND 4x IMAGES SLIDE">
  <p:cSld name="1_TEXT,BULLETS AND 4x IMAGES SLIDE">
    <p:spTree>
      <p:nvGrpSpPr>
        <p:cNvPr id="133" name="Shape 133"/>
        <p:cNvGrpSpPr/>
        <p:nvPr/>
      </p:nvGrpSpPr>
      <p:grpSpPr>
        <a:xfrm>
          <a:off x="0" y="0"/>
          <a:ext cx="0" cy="0"/>
          <a:chOff x="0" y="0"/>
          <a:chExt cx="0" cy="0"/>
        </a:xfrm>
      </p:grpSpPr>
      <p:sp>
        <p:nvSpPr>
          <p:cNvPr id="134" name="Google Shape;134;p29"/>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35" name="Google Shape;135;p29"/>
          <p:cNvSpPr txBox="1"/>
          <p:nvPr>
            <p:ph idx="1" type="body"/>
          </p:nvPr>
        </p:nvSpPr>
        <p:spPr>
          <a:xfrm>
            <a:off x="374872" y="2066327"/>
            <a:ext cx="4008900" cy="833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6" name="Google Shape;136;p29"/>
          <p:cNvSpPr txBox="1"/>
          <p:nvPr>
            <p:ph idx="2" type="body"/>
          </p:nvPr>
        </p:nvSpPr>
        <p:spPr>
          <a:xfrm>
            <a:off x="374874" y="2906215"/>
            <a:ext cx="4008900" cy="2969700"/>
          </a:xfrm>
          <a:prstGeom prst="rect">
            <a:avLst/>
          </a:prstGeom>
          <a:noFill/>
          <a:ln>
            <a:noFill/>
          </a:ln>
        </p:spPr>
        <p:txBody>
          <a:bodyPr anchorCtr="0" anchor="t" bIns="0" lIns="0" spcFirstLastPara="1" rIns="0" wrap="square" tIns="0">
            <a:noAutofit/>
          </a:bodyPr>
          <a:lstStyle>
            <a:lvl1pPr indent="-326390" lvl="0" marL="457200" marR="0" rtl="0" algn="l">
              <a:lnSpc>
                <a:spcPct val="120000"/>
              </a:lnSpc>
              <a:spcBef>
                <a:spcPts val="0"/>
              </a:spcBef>
              <a:spcAft>
                <a:spcPts val="0"/>
              </a:spcAft>
              <a:buClr>
                <a:srgbClr val="DCA000"/>
              </a:buClr>
              <a:buSzPts val="1540"/>
              <a:buFont typeface="Arial"/>
              <a:buChar char="•"/>
              <a:defRPr b="0" i="0" sz="14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7" name="Google Shape;137;p29"/>
          <p:cNvSpPr/>
          <p:nvPr>
            <p:ph idx="3" type="pic"/>
          </p:nvPr>
        </p:nvSpPr>
        <p:spPr>
          <a:xfrm>
            <a:off x="4575175" y="1669519"/>
            <a:ext cx="1500000" cy="1497900"/>
          </a:xfrm>
          <a:prstGeom prst="rect">
            <a:avLst/>
          </a:prstGeom>
          <a:noFill/>
          <a:ln>
            <a:noFill/>
          </a:ln>
        </p:spPr>
      </p:sp>
      <p:sp>
        <p:nvSpPr>
          <p:cNvPr id="138" name="Google Shape;138;p29"/>
          <p:cNvSpPr/>
          <p:nvPr>
            <p:ph idx="4" type="pic"/>
          </p:nvPr>
        </p:nvSpPr>
        <p:spPr>
          <a:xfrm>
            <a:off x="6766338" y="1669519"/>
            <a:ext cx="1500000" cy="1497900"/>
          </a:xfrm>
          <a:prstGeom prst="rect">
            <a:avLst/>
          </a:prstGeom>
          <a:noFill/>
          <a:ln>
            <a:noFill/>
          </a:ln>
        </p:spPr>
      </p:sp>
      <p:sp>
        <p:nvSpPr>
          <p:cNvPr id="139" name="Google Shape;139;p29"/>
          <p:cNvSpPr/>
          <p:nvPr>
            <p:ph idx="5" type="pic"/>
          </p:nvPr>
        </p:nvSpPr>
        <p:spPr>
          <a:xfrm>
            <a:off x="4575174" y="3869184"/>
            <a:ext cx="1500000" cy="1497900"/>
          </a:xfrm>
          <a:prstGeom prst="rect">
            <a:avLst/>
          </a:prstGeom>
          <a:noFill/>
          <a:ln>
            <a:noFill/>
          </a:ln>
        </p:spPr>
      </p:sp>
      <p:sp>
        <p:nvSpPr>
          <p:cNvPr id="140" name="Google Shape;140;p29"/>
          <p:cNvSpPr/>
          <p:nvPr>
            <p:ph idx="6" type="pic"/>
          </p:nvPr>
        </p:nvSpPr>
        <p:spPr>
          <a:xfrm>
            <a:off x="6766337" y="3869184"/>
            <a:ext cx="1500000" cy="1497900"/>
          </a:xfrm>
          <a:prstGeom prst="rect">
            <a:avLst/>
          </a:prstGeom>
          <a:noFill/>
          <a:ln>
            <a:noFill/>
          </a:ln>
        </p:spPr>
      </p:sp>
      <p:sp>
        <p:nvSpPr>
          <p:cNvPr id="141" name="Google Shape;141;p29"/>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RESOURCES | GLOBAL CITIZENSHIP</a:t>
            </a:r>
            <a:endParaRPr b="0" i="0" sz="800" u="none" cap="none" strike="noStrike">
              <a:solidFill>
                <a:srgbClr val="363E42"/>
              </a:solidFill>
              <a:latin typeface="Arial"/>
              <a:ea typeface="Arial"/>
              <a:cs typeface="Arial"/>
              <a:sym typeface="Arial"/>
            </a:endParaRPr>
          </a:p>
        </p:txBody>
      </p:sp>
      <p:sp>
        <p:nvSpPr>
          <p:cNvPr id="142" name="Google Shape;142;p29"/>
          <p:cNvSpPr/>
          <p:nvPr/>
        </p:nvSpPr>
        <p:spPr>
          <a:xfrm>
            <a:off x="262575" y="4385625"/>
            <a:ext cx="1011900" cy="599700"/>
          </a:xfrm>
          <a:prstGeom prst="rect">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3" name="Google Shape;143;p29"/>
          <p:cNvPicPr preferRelativeResize="0"/>
          <p:nvPr/>
        </p:nvPicPr>
        <p:blipFill rotWithShape="1">
          <a:blip r:embed="rId2">
            <a:alphaModFix/>
          </a:blip>
          <a:srcRect b="0" l="0" r="0" t="0"/>
          <a:stretch/>
        </p:blipFill>
        <p:spPr>
          <a:xfrm>
            <a:off x="8113750" y="5863613"/>
            <a:ext cx="904195" cy="904176"/>
          </a:xfrm>
          <a:prstGeom prst="rect">
            <a:avLst/>
          </a:prstGeom>
          <a:noFill/>
          <a:ln cap="flat" cmpd="sng" w="9525">
            <a:solidFill>
              <a:schemeClr val="lt1"/>
            </a:solidFill>
            <a:prstDash val="solid"/>
            <a:round/>
            <a:headEnd len="sm" w="sm" type="none"/>
            <a:tailEnd len="sm" w="sm" type="none"/>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4x IMAGES SLIDE">
  <p:cSld name="TEXT AND 4x IMAGES SLIDE">
    <p:spTree>
      <p:nvGrpSpPr>
        <p:cNvPr id="144" name="Shape 144"/>
        <p:cNvGrpSpPr/>
        <p:nvPr/>
      </p:nvGrpSpPr>
      <p:grpSpPr>
        <a:xfrm>
          <a:off x="0" y="0"/>
          <a:ext cx="0" cy="0"/>
          <a:chOff x="0" y="0"/>
          <a:chExt cx="0" cy="0"/>
        </a:xfrm>
      </p:grpSpPr>
      <p:sp>
        <p:nvSpPr>
          <p:cNvPr id="145" name="Google Shape;145;p30"/>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46" name="Google Shape;146;p30"/>
          <p:cNvSpPr txBox="1"/>
          <p:nvPr>
            <p:ph idx="1" type="body"/>
          </p:nvPr>
        </p:nvSpPr>
        <p:spPr>
          <a:xfrm>
            <a:off x="374872" y="2066327"/>
            <a:ext cx="4008900" cy="833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7" name="Google Shape;147;p30"/>
          <p:cNvSpPr/>
          <p:nvPr>
            <p:ph idx="2" type="pic"/>
          </p:nvPr>
        </p:nvSpPr>
        <p:spPr>
          <a:xfrm>
            <a:off x="4575175" y="1669519"/>
            <a:ext cx="1500000" cy="1497900"/>
          </a:xfrm>
          <a:prstGeom prst="rect">
            <a:avLst/>
          </a:prstGeom>
          <a:noFill/>
          <a:ln>
            <a:noFill/>
          </a:ln>
        </p:spPr>
      </p:sp>
      <p:sp>
        <p:nvSpPr>
          <p:cNvPr id="148" name="Google Shape;148;p30"/>
          <p:cNvSpPr/>
          <p:nvPr>
            <p:ph idx="3" type="pic"/>
          </p:nvPr>
        </p:nvSpPr>
        <p:spPr>
          <a:xfrm>
            <a:off x="6766338" y="1669519"/>
            <a:ext cx="1500000" cy="1497900"/>
          </a:xfrm>
          <a:prstGeom prst="rect">
            <a:avLst/>
          </a:prstGeom>
          <a:noFill/>
          <a:ln>
            <a:noFill/>
          </a:ln>
        </p:spPr>
      </p:sp>
      <p:sp>
        <p:nvSpPr>
          <p:cNvPr id="149" name="Google Shape;149;p30"/>
          <p:cNvSpPr/>
          <p:nvPr>
            <p:ph idx="4" type="pic"/>
          </p:nvPr>
        </p:nvSpPr>
        <p:spPr>
          <a:xfrm>
            <a:off x="4575174" y="3869184"/>
            <a:ext cx="1500000" cy="1497900"/>
          </a:xfrm>
          <a:prstGeom prst="rect">
            <a:avLst/>
          </a:prstGeom>
          <a:noFill/>
          <a:ln>
            <a:noFill/>
          </a:ln>
        </p:spPr>
      </p:sp>
      <p:sp>
        <p:nvSpPr>
          <p:cNvPr id="150" name="Google Shape;150;p30"/>
          <p:cNvSpPr/>
          <p:nvPr>
            <p:ph idx="5" type="pic"/>
          </p:nvPr>
        </p:nvSpPr>
        <p:spPr>
          <a:xfrm>
            <a:off x="6766337" y="3869184"/>
            <a:ext cx="1500000" cy="1497900"/>
          </a:xfrm>
          <a:prstGeom prst="rect">
            <a:avLst/>
          </a:prstGeom>
          <a:noFill/>
          <a:ln>
            <a:noFill/>
          </a:ln>
        </p:spPr>
      </p:sp>
      <p:sp>
        <p:nvSpPr>
          <p:cNvPr id="151" name="Google Shape;151;p30"/>
          <p:cNvSpPr txBox="1"/>
          <p:nvPr>
            <p:ph idx="6" type="body"/>
          </p:nvPr>
        </p:nvSpPr>
        <p:spPr>
          <a:xfrm>
            <a:off x="374874" y="2906215"/>
            <a:ext cx="4008900" cy="2969700"/>
          </a:xfrm>
          <a:prstGeom prst="rect">
            <a:avLst/>
          </a:prstGeom>
          <a:noFill/>
          <a:ln>
            <a:noFill/>
          </a:ln>
        </p:spPr>
        <p:txBody>
          <a:bodyPr anchorCtr="0" anchor="t" bIns="0" lIns="0" spcFirstLastPara="1" rIns="0" wrap="square" tIns="0">
            <a:noAutofit/>
          </a:bodyPr>
          <a:lstStyle>
            <a:lvl1pPr indent="-228600" lvl="0" marL="457200" marR="0" rtl="0" algn="l">
              <a:lnSpc>
                <a:spcPct val="120000"/>
              </a:lnSpc>
              <a:spcBef>
                <a:spcPts val="0"/>
              </a:spcBef>
              <a:spcAft>
                <a:spcPts val="0"/>
              </a:spcAft>
              <a:buClr>
                <a:srgbClr val="EE266D"/>
              </a:buClr>
              <a:buSzPts val="1540"/>
              <a:buFont typeface="Arial"/>
              <a:buNone/>
              <a:defRPr b="0" i="0" sz="14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2" name="Google Shape;152;p30"/>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RESOURCES | ACTIVE CITIZENSHIP</a:t>
            </a:r>
            <a:endParaRPr b="0" i="0" sz="800" u="none" cap="none" strike="noStrike">
              <a:solidFill>
                <a:srgbClr val="363E42"/>
              </a:solidFill>
              <a:latin typeface="Arial"/>
              <a:ea typeface="Arial"/>
              <a:cs typeface="Arial"/>
              <a:sym typeface="Arial"/>
            </a:endParaRPr>
          </a:p>
        </p:txBody>
      </p:sp>
      <p:sp>
        <p:nvSpPr>
          <p:cNvPr id="153" name="Google Shape;153;p30"/>
          <p:cNvSpPr/>
          <p:nvPr/>
        </p:nvSpPr>
        <p:spPr>
          <a:xfrm>
            <a:off x="243575" y="5860900"/>
            <a:ext cx="1636500" cy="738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4" name="Google Shape;154;p30"/>
          <p:cNvPicPr preferRelativeResize="0"/>
          <p:nvPr/>
        </p:nvPicPr>
        <p:blipFill rotWithShape="1">
          <a:blip r:embed="rId2">
            <a:alphaModFix/>
          </a:blip>
          <a:srcRect b="0" l="0" r="0" t="0"/>
          <a:stretch/>
        </p:blipFill>
        <p:spPr>
          <a:xfrm>
            <a:off x="319675" y="6054400"/>
            <a:ext cx="1136026" cy="388848"/>
          </a:xfrm>
          <a:prstGeom prst="rect">
            <a:avLst/>
          </a:prstGeom>
          <a:noFill/>
          <a:ln>
            <a:noFill/>
          </a:ln>
        </p:spPr>
      </p:pic>
      <p:pic>
        <p:nvPicPr>
          <p:cNvPr id="155" name="Google Shape;155;p30"/>
          <p:cNvPicPr preferRelativeResize="0"/>
          <p:nvPr/>
        </p:nvPicPr>
        <p:blipFill rotWithShape="1">
          <a:blip r:embed="rId3">
            <a:alphaModFix/>
          </a:blip>
          <a:srcRect b="0" l="0" r="0" t="0"/>
          <a:stretch/>
        </p:blipFill>
        <p:spPr>
          <a:xfrm>
            <a:off x="8113750" y="5863613"/>
            <a:ext cx="904195" cy="904176"/>
          </a:xfrm>
          <a:prstGeom prst="rect">
            <a:avLst/>
          </a:prstGeom>
          <a:noFill/>
          <a:ln cap="flat" cmpd="sng" w="9525">
            <a:solidFill>
              <a:schemeClr val="lt1"/>
            </a:solidFill>
            <a:prstDash val="solid"/>
            <a:round/>
            <a:headEnd len="sm" w="sm" type="none"/>
            <a:tailEnd len="sm" w="sm" type="none"/>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INGLE FULL WIDTH IMAGE WITH PAGE TITLEPAGE">
  <p:cSld name="1_SINGLE FULL WIDTH IMAGE WITH PAGE TITLEPAGE">
    <p:spTree>
      <p:nvGrpSpPr>
        <p:cNvPr id="156" name="Shape 156"/>
        <p:cNvGrpSpPr/>
        <p:nvPr/>
      </p:nvGrpSpPr>
      <p:grpSpPr>
        <a:xfrm>
          <a:off x="0" y="0"/>
          <a:ext cx="0" cy="0"/>
          <a:chOff x="0" y="0"/>
          <a:chExt cx="0" cy="0"/>
        </a:xfrm>
      </p:grpSpPr>
      <p:sp>
        <p:nvSpPr>
          <p:cNvPr id="157" name="Google Shape;157;p31"/>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58" name="Google Shape;158;p31"/>
          <p:cNvSpPr/>
          <p:nvPr>
            <p:ph idx="2" type="pic"/>
          </p:nvPr>
        </p:nvSpPr>
        <p:spPr>
          <a:xfrm>
            <a:off x="374872" y="2608263"/>
            <a:ext cx="8391600" cy="3261300"/>
          </a:xfrm>
          <a:prstGeom prst="rect">
            <a:avLst/>
          </a:prstGeom>
          <a:noFill/>
          <a:ln>
            <a:noFill/>
          </a:ln>
        </p:spPr>
      </p:sp>
      <p:sp>
        <p:nvSpPr>
          <p:cNvPr id="159" name="Google Shape;159;p31"/>
          <p:cNvSpPr txBox="1"/>
          <p:nvPr>
            <p:ph idx="1" type="body"/>
          </p:nvPr>
        </p:nvSpPr>
        <p:spPr>
          <a:xfrm>
            <a:off x="374872" y="2066328"/>
            <a:ext cx="8391600" cy="5421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0" name="Google Shape;160;p31"/>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RESOURCES | ACTIVE CITIZENSHIP</a:t>
            </a:r>
            <a:endParaRPr b="0" i="0" sz="800" u="none" cap="none" strike="noStrike">
              <a:solidFill>
                <a:srgbClr val="363E42"/>
              </a:solidFill>
              <a:latin typeface="Arial"/>
              <a:ea typeface="Arial"/>
              <a:cs typeface="Arial"/>
              <a:sym typeface="Arial"/>
            </a:endParaRPr>
          </a:p>
        </p:txBody>
      </p:sp>
      <p:sp>
        <p:nvSpPr>
          <p:cNvPr id="161" name="Google Shape;161;p31"/>
          <p:cNvSpPr/>
          <p:nvPr/>
        </p:nvSpPr>
        <p:spPr>
          <a:xfrm>
            <a:off x="243575" y="5860900"/>
            <a:ext cx="1636500" cy="738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2" name="Google Shape;162;p31"/>
          <p:cNvPicPr preferRelativeResize="0"/>
          <p:nvPr/>
        </p:nvPicPr>
        <p:blipFill rotWithShape="1">
          <a:blip r:embed="rId2">
            <a:alphaModFix/>
          </a:blip>
          <a:srcRect b="0" l="0" r="0" t="0"/>
          <a:stretch/>
        </p:blipFill>
        <p:spPr>
          <a:xfrm>
            <a:off x="319675" y="6054400"/>
            <a:ext cx="1136026" cy="388848"/>
          </a:xfrm>
          <a:prstGeom prst="rect">
            <a:avLst/>
          </a:prstGeom>
          <a:noFill/>
          <a:ln>
            <a:noFill/>
          </a:ln>
        </p:spPr>
      </p:pic>
      <p:pic>
        <p:nvPicPr>
          <p:cNvPr id="163" name="Google Shape;163;p31"/>
          <p:cNvPicPr preferRelativeResize="0"/>
          <p:nvPr/>
        </p:nvPicPr>
        <p:blipFill rotWithShape="1">
          <a:blip r:embed="rId3">
            <a:alphaModFix/>
          </a:blip>
          <a:srcRect b="0" l="0" r="0" t="0"/>
          <a:stretch/>
        </p:blipFill>
        <p:spPr>
          <a:xfrm>
            <a:off x="8113750" y="5863613"/>
            <a:ext cx="904195" cy="904176"/>
          </a:xfrm>
          <a:prstGeom prst="rect">
            <a:avLst/>
          </a:prstGeom>
          <a:noFill/>
          <a:ln cap="flat" cmpd="sng" w="9525">
            <a:solidFill>
              <a:schemeClr val="lt1"/>
            </a:solidFill>
            <a:prstDash val="solid"/>
            <a:round/>
            <a:headEnd len="sm" w="sm" type="none"/>
            <a:tailEnd len="sm" w="sm" type="none"/>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NLY SLIDE">
  <p:cSld name="TEXT ONLY SLIDE">
    <p:spTree>
      <p:nvGrpSpPr>
        <p:cNvPr id="164" name="Shape 164"/>
        <p:cNvGrpSpPr/>
        <p:nvPr/>
      </p:nvGrpSpPr>
      <p:grpSpPr>
        <a:xfrm>
          <a:off x="0" y="0"/>
          <a:ext cx="0" cy="0"/>
          <a:chOff x="0" y="0"/>
          <a:chExt cx="0" cy="0"/>
        </a:xfrm>
      </p:grpSpPr>
      <p:sp>
        <p:nvSpPr>
          <p:cNvPr id="165" name="Google Shape;165;p32"/>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66" name="Google Shape;166;p32"/>
          <p:cNvSpPr txBox="1"/>
          <p:nvPr>
            <p:ph idx="1" type="body"/>
          </p:nvPr>
        </p:nvSpPr>
        <p:spPr>
          <a:xfrm>
            <a:off x="374872" y="2066327"/>
            <a:ext cx="8391600" cy="833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7" name="Google Shape;167;p32"/>
          <p:cNvSpPr txBox="1"/>
          <p:nvPr>
            <p:ph idx="2" type="body"/>
          </p:nvPr>
        </p:nvSpPr>
        <p:spPr>
          <a:xfrm>
            <a:off x="374874" y="2906215"/>
            <a:ext cx="8391600" cy="2969700"/>
          </a:xfrm>
          <a:prstGeom prst="rect">
            <a:avLst/>
          </a:prstGeom>
          <a:noFill/>
          <a:ln>
            <a:noFill/>
          </a:ln>
        </p:spPr>
        <p:txBody>
          <a:bodyPr anchorCtr="0" anchor="t" bIns="0" lIns="0" spcFirstLastPara="1" rIns="0" wrap="square" tIns="0">
            <a:noAutofit/>
          </a:bodyPr>
          <a:lstStyle>
            <a:lvl1pPr indent="-228600" lvl="0" marL="457200" marR="0" rtl="0" algn="l">
              <a:lnSpc>
                <a:spcPct val="120000"/>
              </a:lnSpc>
              <a:spcBef>
                <a:spcPts val="0"/>
              </a:spcBef>
              <a:spcAft>
                <a:spcPts val="0"/>
              </a:spcAft>
              <a:buClr>
                <a:srgbClr val="EE266D"/>
              </a:buClr>
              <a:buSzPts val="1540"/>
              <a:buFont typeface="Arial"/>
              <a:buNone/>
              <a:defRPr b="0" i="0" sz="14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8" name="Google Shape;168;p32"/>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LITERACY RESOURCES 2023 | VOTER REGISTRATION AND PHOTO ID</a:t>
            </a:r>
            <a:endParaRPr b="0" i="0" sz="800" u="none" cap="none" strike="noStrike">
              <a:solidFill>
                <a:srgbClr val="363E42"/>
              </a:solidFill>
              <a:latin typeface="Arial"/>
              <a:ea typeface="Arial"/>
              <a:cs typeface="Arial"/>
              <a:sym typeface="Arial"/>
            </a:endParaRPr>
          </a:p>
        </p:txBody>
      </p:sp>
      <p:pic>
        <p:nvPicPr>
          <p:cNvPr id="169" name="Google Shape;169;p32"/>
          <p:cNvPicPr preferRelativeResize="0"/>
          <p:nvPr/>
        </p:nvPicPr>
        <p:blipFill rotWithShape="1">
          <a:blip r:embed="rId2">
            <a:alphaModFix/>
          </a:blip>
          <a:srcRect b="0" l="0" r="0" t="0"/>
          <a:stretch/>
        </p:blipFill>
        <p:spPr>
          <a:xfrm>
            <a:off x="8113750" y="5863613"/>
            <a:ext cx="904195" cy="904176"/>
          </a:xfrm>
          <a:prstGeom prst="rect">
            <a:avLst/>
          </a:prstGeom>
          <a:noFill/>
          <a:ln cap="flat" cmpd="sng" w="9525">
            <a:solidFill>
              <a:schemeClr val="lt1"/>
            </a:solidFill>
            <a:prstDash val="solid"/>
            <a:round/>
            <a:headEnd len="sm" w="sm" type="none"/>
            <a:tailEnd len="sm" w="sm" type="none"/>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INGLE COLUMN TEXT WITH TABLE STYLE SLIDE">
  <p:cSld name="1_SINGLE COLUMN TEXT WITH TABLE STYLE SLIDE">
    <p:spTree>
      <p:nvGrpSpPr>
        <p:cNvPr id="170" name="Shape 170"/>
        <p:cNvGrpSpPr/>
        <p:nvPr/>
      </p:nvGrpSpPr>
      <p:grpSpPr>
        <a:xfrm>
          <a:off x="0" y="0"/>
          <a:ext cx="0" cy="0"/>
          <a:chOff x="0" y="0"/>
          <a:chExt cx="0" cy="0"/>
        </a:xfrm>
      </p:grpSpPr>
      <p:sp>
        <p:nvSpPr>
          <p:cNvPr id="171" name="Google Shape;171;p33"/>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72" name="Google Shape;172;p33"/>
          <p:cNvSpPr txBox="1"/>
          <p:nvPr>
            <p:ph idx="1" type="body"/>
          </p:nvPr>
        </p:nvSpPr>
        <p:spPr>
          <a:xfrm>
            <a:off x="374872" y="2066327"/>
            <a:ext cx="4008900" cy="833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73" name="Google Shape;173;p33"/>
          <p:cNvSpPr txBox="1"/>
          <p:nvPr>
            <p:ph idx="2" type="body"/>
          </p:nvPr>
        </p:nvSpPr>
        <p:spPr>
          <a:xfrm>
            <a:off x="374874" y="2906215"/>
            <a:ext cx="4008900" cy="2969700"/>
          </a:xfrm>
          <a:prstGeom prst="rect">
            <a:avLst/>
          </a:prstGeom>
          <a:noFill/>
          <a:ln>
            <a:noFill/>
          </a:ln>
        </p:spPr>
        <p:txBody>
          <a:bodyPr anchorCtr="0" anchor="t" bIns="0" lIns="0" spcFirstLastPara="1" rIns="0" wrap="square" tIns="0">
            <a:noAutofit/>
          </a:bodyPr>
          <a:lstStyle>
            <a:lvl1pPr indent="-228600" lvl="0" marL="457200" marR="0" rtl="0" algn="l">
              <a:lnSpc>
                <a:spcPct val="120000"/>
              </a:lnSpc>
              <a:spcBef>
                <a:spcPts val="0"/>
              </a:spcBef>
              <a:spcAft>
                <a:spcPts val="0"/>
              </a:spcAft>
              <a:buClr>
                <a:srgbClr val="EE266D"/>
              </a:buClr>
              <a:buSzPts val="1540"/>
              <a:buFont typeface="Arial"/>
              <a:buNone/>
              <a:defRPr b="0" i="0" sz="14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graphicFrame>
        <p:nvGraphicFramePr>
          <p:cNvPr id="174" name="Google Shape;174;p33"/>
          <p:cNvGraphicFramePr/>
          <p:nvPr/>
        </p:nvGraphicFramePr>
        <p:xfrm>
          <a:off x="4774642" y="2066327"/>
          <a:ext cx="3000000" cy="3000000"/>
        </p:xfrm>
        <a:graphic>
          <a:graphicData uri="http://schemas.openxmlformats.org/drawingml/2006/table">
            <a:tbl>
              <a:tblPr bandRow="1" firstRow="1">
                <a:noFill/>
                <a:tableStyleId>{A2876AA5-D3A6-421A-A2C8-DF6894CCB66D}</a:tableStyleId>
              </a:tblPr>
              <a:tblGrid>
                <a:gridCol w="2004500"/>
                <a:gridCol w="2004500"/>
              </a:tblGrid>
              <a:tr h="494925">
                <a:tc>
                  <a:txBody>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Arial"/>
                          <a:ea typeface="Arial"/>
                          <a:cs typeface="Arial"/>
                          <a:sym typeface="Arial"/>
                        </a:rPr>
                        <a:t>Pro</a:t>
                      </a:r>
                      <a:endParaRPr b="1" i="0" sz="1500" u="none" cap="none" strike="noStrike">
                        <a:solidFill>
                          <a:schemeClr val="lt1"/>
                        </a:solidFill>
                        <a:latin typeface="Arial"/>
                        <a:ea typeface="Arial"/>
                        <a:cs typeface="Arial"/>
                        <a:sym typeface="Arial"/>
                      </a:endParaRPr>
                    </a:p>
                  </a:txBody>
                  <a:tcPr marT="127000" marB="127000" marR="127000" marL="127000">
                    <a:lnL cap="flat" cmpd="sng" w="9525">
                      <a:solidFill>
                        <a:srgbClr val="00AEE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AEEF"/>
                      </a:solidFill>
                      <a:prstDash val="solid"/>
                      <a:round/>
                      <a:headEnd len="sm" w="sm" type="none"/>
                      <a:tailEnd len="sm" w="sm" type="none"/>
                    </a:lnT>
                    <a:lnB cap="flat" cmpd="sng" w="9525">
                      <a:solidFill>
                        <a:srgbClr val="00AEEF"/>
                      </a:solidFill>
                      <a:prstDash val="solid"/>
                      <a:round/>
                      <a:headEnd len="sm" w="sm" type="none"/>
                      <a:tailEnd len="sm" w="sm" type="none"/>
                    </a:lnB>
                    <a:solidFill>
                      <a:srgbClr val="00AEEF"/>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Arial"/>
                          <a:ea typeface="Arial"/>
                          <a:cs typeface="Arial"/>
                          <a:sym typeface="Arial"/>
                        </a:rPr>
                        <a:t>Cons</a:t>
                      </a:r>
                      <a:endParaRPr sz="1500" u="none" cap="none" strike="noStrike"/>
                    </a:p>
                  </a:txBody>
                  <a:tcPr marT="127000" marB="127000" marR="127000" marL="127000">
                    <a:lnL cap="flat" cmpd="sng" w="9525">
                      <a:solidFill>
                        <a:srgbClr val="FFFFFF"/>
                      </a:solidFill>
                      <a:prstDash val="solid"/>
                      <a:round/>
                      <a:headEnd len="sm" w="sm" type="none"/>
                      <a:tailEnd len="sm" w="sm" type="none"/>
                    </a:lnL>
                    <a:lnR cap="flat" cmpd="sng" w="9525">
                      <a:solidFill>
                        <a:srgbClr val="00AEEF"/>
                      </a:solidFill>
                      <a:prstDash val="solid"/>
                      <a:round/>
                      <a:headEnd len="sm" w="sm" type="none"/>
                      <a:tailEnd len="sm" w="sm" type="none"/>
                    </a:lnR>
                    <a:lnT cap="flat" cmpd="sng" w="9525">
                      <a:solidFill>
                        <a:srgbClr val="00AEEF"/>
                      </a:solidFill>
                      <a:prstDash val="solid"/>
                      <a:round/>
                      <a:headEnd len="sm" w="sm" type="none"/>
                      <a:tailEnd len="sm" w="sm" type="none"/>
                    </a:lnT>
                    <a:lnB cap="flat" cmpd="sng" w="9525">
                      <a:solidFill>
                        <a:srgbClr val="00AEEF"/>
                      </a:solidFill>
                      <a:prstDash val="solid"/>
                      <a:round/>
                      <a:headEnd len="sm" w="sm" type="none"/>
                      <a:tailEnd len="sm" w="sm" type="none"/>
                    </a:lnB>
                    <a:solidFill>
                      <a:srgbClr val="00AEEF"/>
                    </a:solidFill>
                  </a:tcPr>
                </a:tc>
              </a:tr>
              <a:tr h="979675">
                <a:tc>
                  <a:txBody>
                    <a:bodyPr/>
                    <a:lstStyle/>
                    <a:p>
                      <a:pPr indent="0" lvl="0" marL="0" marR="0" rtl="0" algn="l">
                        <a:lnSpc>
                          <a:spcPct val="100000"/>
                        </a:lnSpc>
                        <a:spcBef>
                          <a:spcPts val="0"/>
                        </a:spcBef>
                        <a:spcAft>
                          <a:spcPts val="0"/>
                        </a:spcAft>
                        <a:buClr>
                          <a:srgbClr val="363E42"/>
                        </a:buClr>
                        <a:buSzPts val="1200"/>
                        <a:buFont typeface="Arial"/>
                        <a:buNone/>
                      </a:pPr>
                      <a:r>
                        <a:rPr b="0" i="0" lang="en-GB" sz="1200" u="none" cap="none" strike="noStrike">
                          <a:solidFill>
                            <a:srgbClr val="363E42"/>
                          </a:solidFill>
                          <a:latin typeface="Arial"/>
                          <a:ea typeface="Arial"/>
                          <a:cs typeface="Arial"/>
                          <a:sym typeface="Arial"/>
                        </a:rPr>
                        <a:t>The number of seats directly reflects the number of votes cast </a:t>
                      </a:r>
                      <a:br>
                        <a:rPr b="0" i="0" lang="en-GB" sz="1200" u="none" cap="none" strike="noStrike">
                          <a:solidFill>
                            <a:srgbClr val="363E42"/>
                          </a:solidFill>
                          <a:latin typeface="Arial"/>
                          <a:ea typeface="Arial"/>
                          <a:cs typeface="Arial"/>
                          <a:sym typeface="Arial"/>
                        </a:rPr>
                      </a:br>
                      <a:r>
                        <a:rPr b="0" i="0" lang="en-GB" sz="1200" u="none" cap="none" strike="noStrike">
                          <a:solidFill>
                            <a:srgbClr val="363E42"/>
                          </a:solidFill>
                          <a:latin typeface="Arial"/>
                          <a:ea typeface="Arial"/>
                          <a:cs typeface="Arial"/>
                          <a:sym typeface="Arial"/>
                        </a:rPr>
                        <a:t>for each party</a:t>
                      </a:r>
                      <a:endParaRPr sz="1500" u="none" cap="none" strike="noStrike"/>
                    </a:p>
                  </a:txBody>
                  <a:tcPr marT="127000" marB="127000" marR="127000" marL="127000">
                    <a:lnL cap="flat" cmpd="sng" w="9525">
                      <a:solidFill>
                        <a:srgbClr val="00AEEF"/>
                      </a:solidFill>
                      <a:prstDash val="solid"/>
                      <a:round/>
                      <a:headEnd len="sm" w="sm" type="none"/>
                      <a:tailEnd len="sm" w="sm" type="none"/>
                    </a:lnL>
                    <a:lnR cap="flat" cmpd="sng" w="9525">
                      <a:solidFill>
                        <a:srgbClr val="00AEEF"/>
                      </a:solidFill>
                      <a:prstDash val="solid"/>
                      <a:round/>
                      <a:headEnd len="sm" w="sm" type="none"/>
                      <a:tailEnd len="sm" w="sm" type="none"/>
                    </a:lnR>
                    <a:lnT cap="flat" cmpd="sng" w="9525">
                      <a:solidFill>
                        <a:srgbClr val="00AEEF"/>
                      </a:solidFill>
                      <a:prstDash val="solid"/>
                      <a:round/>
                      <a:headEnd len="sm" w="sm" type="none"/>
                      <a:tailEnd len="sm" w="sm" type="none"/>
                    </a:lnT>
                    <a:lnB cap="flat" cmpd="sng" w="9525">
                      <a:solidFill>
                        <a:srgbClr val="00AEEF"/>
                      </a:solidFill>
                      <a:prstDash val="solid"/>
                      <a:round/>
                      <a:headEnd len="sm" w="sm" type="none"/>
                      <a:tailEnd len="sm" w="sm" type="none"/>
                    </a:lnB>
                    <a:solidFill>
                      <a:srgbClr val="00AEEF">
                        <a:alpha val="7843"/>
                      </a:srgbClr>
                    </a:solidFill>
                  </a:tcPr>
                </a:tc>
                <a:tc>
                  <a:txBody>
                    <a:bodyPr/>
                    <a:lstStyle/>
                    <a:p>
                      <a:pPr indent="0" lvl="0" marL="0" marR="0" rtl="0" algn="l">
                        <a:lnSpc>
                          <a:spcPct val="100000"/>
                        </a:lnSpc>
                        <a:spcBef>
                          <a:spcPts val="0"/>
                        </a:spcBef>
                        <a:spcAft>
                          <a:spcPts val="0"/>
                        </a:spcAft>
                        <a:buClr>
                          <a:srgbClr val="3B3838"/>
                        </a:buClr>
                        <a:buSzPts val="1200"/>
                        <a:buFont typeface="Arial"/>
                        <a:buNone/>
                      </a:pPr>
                      <a:r>
                        <a:rPr b="0" i="0" lang="en-GB" sz="1200" u="none" cap="none" strike="noStrike">
                          <a:solidFill>
                            <a:srgbClr val="3B3838"/>
                          </a:solidFill>
                          <a:latin typeface="Arial"/>
                          <a:ea typeface="Arial"/>
                          <a:cs typeface="Arial"/>
                          <a:sym typeface="Arial"/>
                        </a:rPr>
                        <a:t>Consensus politics isn’t always what voters want</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txBody>
                  <a:tcPr marT="127000" marB="127000" marR="127000" marL="127000">
                    <a:lnL cap="flat" cmpd="sng" w="9525">
                      <a:solidFill>
                        <a:srgbClr val="00AEEF"/>
                      </a:solidFill>
                      <a:prstDash val="solid"/>
                      <a:round/>
                      <a:headEnd len="sm" w="sm" type="none"/>
                      <a:tailEnd len="sm" w="sm" type="none"/>
                    </a:lnL>
                    <a:lnR cap="flat" cmpd="sng" w="9525">
                      <a:solidFill>
                        <a:srgbClr val="00AEEF"/>
                      </a:solidFill>
                      <a:prstDash val="solid"/>
                      <a:round/>
                      <a:headEnd len="sm" w="sm" type="none"/>
                      <a:tailEnd len="sm" w="sm" type="none"/>
                    </a:lnR>
                    <a:lnT cap="flat" cmpd="sng" w="9525">
                      <a:solidFill>
                        <a:srgbClr val="00AEEF"/>
                      </a:solidFill>
                      <a:prstDash val="solid"/>
                      <a:round/>
                      <a:headEnd len="sm" w="sm" type="none"/>
                      <a:tailEnd len="sm" w="sm" type="none"/>
                    </a:lnT>
                    <a:lnB cap="flat" cmpd="sng" w="9525">
                      <a:solidFill>
                        <a:srgbClr val="00AEEF"/>
                      </a:solidFill>
                      <a:prstDash val="solid"/>
                      <a:round/>
                      <a:headEnd len="sm" w="sm" type="none"/>
                      <a:tailEnd len="sm" w="sm" type="none"/>
                    </a:lnB>
                    <a:solidFill>
                      <a:srgbClr val="00AEEF">
                        <a:alpha val="7843"/>
                      </a:srgbClr>
                    </a:solidFill>
                  </a:tcPr>
                </a:tc>
              </a:tr>
              <a:tr h="494925">
                <a:tc>
                  <a:txBody>
                    <a:bodyPr/>
                    <a:lstStyle/>
                    <a:p>
                      <a:pPr indent="0" lvl="0" marL="0" marR="0" rtl="0" algn="l">
                        <a:lnSpc>
                          <a:spcPct val="100000"/>
                        </a:lnSpc>
                        <a:spcBef>
                          <a:spcPts val="0"/>
                        </a:spcBef>
                        <a:spcAft>
                          <a:spcPts val="0"/>
                        </a:spcAft>
                        <a:buClr>
                          <a:srgbClr val="3B3838"/>
                        </a:buClr>
                        <a:buSzPts val="1200"/>
                        <a:buFont typeface="Arial"/>
                        <a:buNone/>
                      </a:pPr>
                      <a:r>
                        <a:rPr b="0" i="0" lang="en-GB" sz="1200" u="none" cap="none" strike="noStrike">
                          <a:solidFill>
                            <a:srgbClr val="3B3838"/>
                          </a:solidFill>
                          <a:latin typeface="Arial"/>
                          <a:ea typeface="Arial"/>
                          <a:cs typeface="Arial"/>
                          <a:sym typeface="Arial"/>
                        </a:rPr>
                        <a:t>Every vote counts</a:t>
                      </a:r>
                      <a:endParaRPr b="0" i="0" sz="1200" u="none" cap="none" strike="noStrike">
                        <a:solidFill>
                          <a:srgbClr val="000000"/>
                        </a:solidFill>
                        <a:latin typeface="Arial"/>
                        <a:ea typeface="Arial"/>
                        <a:cs typeface="Arial"/>
                        <a:sym typeface="Arial"/>
                      </a:endParaRPr>
                    </a:p>
                  </a:txBody>
                  <a:tcPr marT="127000" marB="127000" marR="127000" marL="127000">
                    <a:lnL cap="flat" cmpd="sng" w="9525">
                      <a:solidFill>
                        <a:srgbClr val="00AEEF"/>
                      </a:solidFill>
                      <a:prstDash val="solid"/>
                      <a:round/>
                      <a:headEnd len="sm" w="sm" type="none"/>
                      <a:tailEnd len="sm" w="sm" type="none"/>
                    </a:lnL>
                    <a:lnR cap="flat" cmpd="sng" w="9525">
                      <a:solidFill>
                        <a:srgbClr val="00AEEF"/>
                      </a:solidFill>
                      <a:prstDash val="solid"/>
                      <a:round/>
                      <a:headEnd len="sm" w="sm" type="none"/>
                      <a:tailEnd len="sm" w="sm" type="none"/>
                    </a:lnR>
                    <a:lnT cap="flat" cmpd="sng" w="9525">
                      <a:solidFill>
                        <a:srgbClr val="00AEEF"/>
                      </a:solidFill>
                      <a:prstDash val="solid"/>
                      <a:round/>
                      <a:headEnd len="sm" w="sm" type="none"/>
                      <a:tailEnd len="sm" w="sm" type="none"/>
                    </a:lnT>
                    <a:lnB cap="flat" cmpd="sng" w="9525">
                      <a:solidFill>
                        <a:srgbClr val="00AEEF"/>
                      </a:solidFill>
                      <a:prstDash val="solid"/>
                      <a:round/>
                      <a:headEnd len="sm" w="sm" type="none"/>
                      <a:tailEnd len="sm" w="sm" type="none"/>
                    </a:lnB>
                    <a:solidFill>
                      <a:srgbClr val="00AEEF">
                        <a:alpha val="7843"/>
                      </a:srgbClr>
                    </a:solidFill>
                  </a:tcPr>
                </a:tc>
                <a:tc>
                  <a:txBody>
                    <a:bodyPr/>
                    <a:lstStyle/>
                    <a:p>
                      <a:pPr indent="0" lvl="0" marL="0" marR="0" rtl="0" algn="l">
                        <a:lnSpc>
                          <a:spcPct val="100000"/>
                        </a:lnSpc>
                        <a:spcBef>
                          <a:spcPts val="0"/>
                        </a:spcBef>
                        <a:spcAft>
                          <a:spcPts val="0"/>
                        </a:spcAft>
                        <a:buClr>
                          <a:srgbClr val="3B3838"/>
                        </a:buClr>
                        <a:buSzPts val="1200"/>
                        <a:buFont typeface="Arial"/>
                        <a:buNone/>
                      </a:pPr>
                      <a:r>
                        <a:rPr b="0" i="0" lang="en-GB" sz="1200" u="none" cap="none" strike="noStrike">
                          <a:solidFill>
                            <a:srgbClr val="3B3838"/>
                          </a:solidFill>
                          <a:latin typeface="Arial"/>
                          <a:ea typeface="Arial"/>
                          <a:cs typeface="Arial"/>
                          <a:sym typeface="Arial"/>
                        </a:rPr>
                        <a:t>Gridlock - It can take longer for coalitions and minority governments to reach decisions.</a:t>
                      </a:r>
                      <a:endParaRPr b="0" i="0" sz="1200" u="none" cap="none" strike="noStrike">
                        <a:solidFill>
                          <a:srgbClr val="000000"/>
                        </a:solidFill>
                        <a:latin typeface="Arial"/>
                        <a:ea typeface="Arial"/>
                        <a:cs typeface="Arial"/>
                        <a:sym typeface="Arial"/>
                      </a:endParaRPr>
                    </a:p>
                  </a:txBody>
                  <a:tcPr marT="127000" marB="127000" marR="127000" marL="127000">
                    <a:lnL cap="flat" cmpd="sng" w="9525">
                      <a:solidFill>
                        <a:srgbClr val="00AEEF"/>
                      </a:solidFill>
                      <a:prstDash val="solid"/>
                      <a:round/>
                      <a:headEnd len="sm" w="sm" type="none"/>
                      <a:tailEnd len="sm" w="sm" type="none"/>
                    </a:lnL>
                    <a:lnR cap="flat" cmpd="sng" w="9525">
                      <a:solidFill>
                        <a:srgbClr val="00AEEF"/>
                      </a:solidFill>
                      <a:prstDash val="solid"/>
                      <a:round/>
                      <a:headEnd len="sm" w="sm" type="none"/>
                      <a:tailEnd len="sm" w="sm" type="none"/>
                    </a:lnR>
                    <a:lnT cap="flat" cmpd="sng" w="9525">
                      <a:solidFill>
                        <a:srgbClr val="00AEEF"/>
                      </a:solidFill>
                      <a:prstDash val="solid"/>
                      <a:round/>
                      <a:headEnd len="sm" w="sm" type="none"/>
                      <a:tailEnd len="sm" w="sm" type="none"/>
                    </a:lnT>
                    <a:lnB cap="flat" cmpd="sng" w="9525">
                      <a:solidFill>
                        <a:srgbClr val="00AEEF"/>
                      </a:solidFill>
                      <a:prstDash val="solid"/>
                      <a:round/>
                      <a:headEnd len="sm" w="sm" type="none"/>
                      <a:tailEnd len="sm" w="sm" type="none"/>
                    </a:lnB>
                    <a:solidFill>
                      <a:srgbClr val="00AEEF">
                        <a:alpha val="7843"/>
                      </a:srgbClr>
                    </a:solidFill>
                  </a:tcPr>
                </a:tc>
              </a:tr>
              <a:tr h="494925">
                <a:tc>
                  <a:txBody>
                    <a:bodyPr/>
                    <a:lstStyle/>
                    <a:p>
                      <a:pPr indent="0" lvl="0" marL="0" marR="0" rtl="0" algn="l">
                        <a:lnSpc>
                          <a:spcPct val="100000"/>
                        </a:lnSpc>
                        <a:spcBef>
                          <a:spcPts val="0"/>
                        </a:spcBef>
                        <a:spcAft>
                          <a:spcPts val="0"/>
                        </a:spcAft>
                        <a:buClr>
                          <a:srgbClr val="3B3838"/>
                        </a:buClr>
                        <a:buSzPts val="1200"/>
                        <a:buFont typeface="Arial"/>
                        <a:buNone/>
                      </a:pPr>
                      <a:r>
                        <a:rPr b="0" i="0" lang="en-GB" sz="1200" u="none" cap="none" strike="noStrike">
                          <a:solidFill>
                            <a:srgbClr val="3B3838"/>
                          </a:solidFill>
                          <a:latin typeface="Arial"/>
                          <a:ea typeface="Arial"/>
                          <a:cs typeface="Arial"/>
                          <a:sym typeface="Arial"/>
                        </a:rPr>
                        <a:t>Less tactical voting</a:t>
                      </a:r>
                      <a:endParaRPr b="0" i="0" sz="1200" u="none" cap="none" strike="noStrike">
                        <a:solidFill>
                          <a:srgbClr val="000000"/>
                        </a:solidFill>
                        <a:latin typeface="Arial"/>
                        <a:ea typeface="Arial"/>
                        <a:cs typeface="Arial"/>
                        <a:sym typeface="Arial"/>
                      </a:endParaRPr>
                    </a:p>
                  </a:txBody>
                  <a:tcPr marT="127000" marB="127000" marR="127000" marL="127000">
                    <a:lnL cap="flat" cmpd="sng" w="9525">
                      <a:solidFill>
                        <a:srgbClr val="00AEEF"/>
                      </a:solidFill>
                      <a:prstDash val="solid"/>
                      <a:round/>
                      <a:headEnd len="sm" w="sm" type="none"/>
                      <a:tailEnd len="sm" w="sm" type="none"/>
                    </a:lnL>
                    <a:lnR cap="flat" cmpd="sng" w="9525">
                      <a:solidFill>
                        <a:srgbClr val="00AEEF"/>
                      </a:solidFill>
                      <a:prstDash val="solid"/>
                      <a:round/>
                      <a:headEnd len="sm" w="sm" type="none"/>
                      <a:tailEnd len="sm" w="sm" type="none"/>
                    </a:lnR>
                    <a:lnT cap="flat" cmpd="sng" w="9525">
                      <a:solidFill>
                        <a:srgbClr val="00AEEF"/>
                      </a:solidFill>
                      <a:prstDash val="solid"/>
                      <a:round/>
                      <a:headEnd len="sm" w="sm" type="none"/>
                      <a:tailEnd len="sm" w="sm" type="none"/>
                    </a:lnT>
                    <a:lnB cap="flat" cmpd="sng" w="9525">
                      <a:solidFill>
                        <a:srgbClr val="00AEEF"/>
                      </a:solidFill>
                      <a:prstDash val="solid"/>
                      <a:round/>
                      <a:headEnd len="sm" w="sm" type="none"/>
                      <a:tailEnd len="sm" w="sm" type="none"/>
                    </a:lnB>
                    <a:solidFill>
                      <a:srgbClr val="00AEEF">
                        <a:alpha val="7843"/>
                      </a:srgbClr>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txBody>
                  <a:tcPr marT="127000" marB="127000" marR="127000" marL="127000">
                    <a:lnL cap="flat" cmpd="sng" w="9525">
                      <a:solidFill>
                        <a:srgbClr val="00AEEF"/>
                      </a:solidFill>
                      <a:prstDash val="solid"/>
                      <a:round/>
                      <a:headEnd len="sm" w="sm" type="none"/>
                      <a:tailEnd len="sm" w="sm" type="none"/>
                    </a:lnL>
                    <a:lnR cap="flat" cmpd="sng" w="9525">
                      <a:solidFill>
                        <a:srgbClr val="00AEEF"/>
                      </a:solidFill>
                      <a:prstDash val="solid"/>
                      <a:round/>
                      <a:headEnd len="sm" w="sm" type="none"/>
                      <a:tailEnd len="sm" w="sm" type="none"/>
                    </a:lnR>
                    <a:lnT cap="flat" cmpd="sng" w="9525">
                      <a:solidFill>
                        <a:srgbClr val="00AEEF"/>
                      </a:solidFill>
                      <a:prstDash val="solid"/>
                      <a:round/>
                      <a:headEnd len="sm" w="sm" type="none"/>
                      <a:tailEnd len="sm" w="sm" type="none"/>
                    </a:lnT>
                    <a:lnB cap="flat" cmpd="sng" w="9525">
                      <a:solidFill>
                        <a:srgbClr val="00AEEF"/>
                      </a:solidFill>
                      <a:prstDash val="solid"/>
                      <a:round/>
                      <a:headEnd len="sm" w="sm" type="none"/>
                      <a:tailEnd len="sm" w="sm" type="none"/>
                    </a:lnB>
                    <a:solidFill>
                      <a:srgbClr val="00AEEF">
                        <a:alpha val="7843"/>
                      </a:srgbClr>
                    </a:solidFill>
                  </a:tcPr>
                </a:tc>
              </a:tr>
              <a:tr h="494925">
                <a:tc>
                  <a:txBody>
                    <a:bodyPr/>
                    <a:lstStyle/>
                    <a:p>
                      <a:pPr indent="0" lvl="0" marL="0" marR="0" rtl="0" algn="l">
                        <a:lnSpc>
                          <a:spcPct val="100000"/>
                        </a:lnSpc>
                        <a:spcBef>
                          <a:spcPts val="0"/>
                        </a:spcBef>
                        <a:spcAft>
                          <a:spcPts val="0"/>
                        </a:spcAft>
                        <a:buClr>
                          <a:srgbClr val="3B3838"/>
                        </a:buClr>
                        <a:buSzPts val="1200"/>
                        <a:buFont typeface="Arial"/>
                        <a:buNone/>
                      </a:pPr>
                      <a:r>
                        <a:rPr b="0" i="0" lang="en-GB" sz="1200" u="none" cap="none" strike="noStrike">
                          <a:solidFill>
                            <a:srgbClr val="3B3838"/>
                          </a:solidFill>
                          <a:latin typeface="Arial"/>
                          <a:ea typeface="Arial"/>
                          <a:cs typeface="Arial"/>
                          <a:sym typeface="Arial"/>
                        </a:rPr>
                        <a:t>Less tactical voting</a:t>
                      </a:r>
                      <a:endParaRPr b="0" i="0" sz="1200" u="none" cap="none" strike="noStrike">
                        <a:solidFill>
                          <a:srgbClr val="000000"/>
                        </a:solidFill>
                        <a:latin typeface="Arial"/>
                        <a:ea typeface="Arial"/>
                        <a:cs typeface="Arial"/>
                        <a:sym typeface="Arial"/>
                      </a:endParaRPr>
                    </a:p>
                  </a:txBody>
                  <a:tcPr marT="127000" marB="127000" marR="127000" marL="127000">
                    <a:lnL cap="flat" cmpd="sng" w="9525">
                      <a:solidFill>
                        <a:srgbClr val="00AEEF"/>
                      </a:solidFill>
                      <a:prstDash val="solid"/>
                      <a:round/>
                      <a:headEnd len="sm" w="sm" type="none"/>
                      <a:tailEnd len="sm" w="sm" type="none"/>
                    </a:lnL>
                    <a:lnR cap="flat" cmpd="sng" w="9525">
                      <a:solidFill>
                        <a:srgbClr val="00AEEF"/>
                      </a:solidFill>
                      <a:prstDash val="solid"/>
                      <a:round/>
                      <a:headEnd len="sm" w="sm" type="none"/>
                      <a:tailEnd len="sm" w="sm" type="none"/>
                    </a:lnR>
                    <a:lnT cap="flat" cmpd="sng" w="9525">
                      <a:solidFill>
                        <a:srgbClr val="00AEEF"/>
                      </a:solidFill>
                      <a:prstDash val="solid"/>
                      <a:round/>
                      <a:headEnd len="sm" w="sm" type="none"/>
                      <a:tailEnd len="sm" w="sm" type="none"/>
                    </a:lnT>
                    <a:lnB cap="flat" cmpd="sng" w="9525">
                      <a:solidFill>
                        <a:srgbClr val="00AEEF"/>
                      </a:solidFill>
                      <a:prstDash val="solid"/>
                      <a:round/>
                      <a:headEnd len="sm" w="sm" type="none"/>
                      <a:tailEnd len="sm" w="sm" type="none"/>
                    </a:lnB>
                    <a:solidFill>
                      <a:srgbClr val="00AEEF">
                        <a:alpha val="7843"/>
                      </a:srgbClr>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txBody>
                  <a:tcPr marT="127000" marB="127000" marR="127000" marL="127000">
                    <a:lnL cap="flat" cmpd="sng" w="9525">
                      <a:solidFill>
                        <a:srgbClr val="00AEEF"/>
                      </a:solidFill>
                      <a:prstDash val="solid"/>
                      <a:round/>
                      <a:headEnd len="sm" w="sm" type="none"/>
                      <a:tailEnd len="sm" w="sm" type="none"/>
                    </a:lnL>
                    <a:lnR cap="flat" cmpd="sng" w="9525">
                      <a:solidFill>
                        <a:srgbClr val="00AEEF"/>
                      </a:solidFill>
                      <a:prstDash val="solid"/>
                      <a:round/>
                      <a:headEnd len="sm" w="sm" type="none"/>
                      <a:tailEnd len="sm" w="sm" type="none"/>
                    </a:lnR>
                    <a:lnT cap="flat" cmpd="sng" w="9525">
                      <a:solidFill>
                        <a:srgbClr val="00AEEF"/>
                      </a:solidFill>
                      <a:prstDash val="solid"/>
                      <a:round/>
                      <a:headEnd len="sm" w="sm" type="none"/>
                      <a:tailEnd len="sm" w="sm" type="none"/>
                    </a:lnT>
                    <a:lnB cap="flat" cmpd="sng" w="9525">
                      <a:solidFill>
                        <a:srgbClr val="00AEEF"/>
                      </a:solidFill>
                      <a:prstDash val="solid"/>
                      <a:round/>
                      <a:headEnd len="sm" w="sm" type="none"/>
                      <a:tailEnd len="sm" w="sm" type="none"/>
                    </a:lnB>
                    <a:solidFill>
                      <a:srgbClr val="00AEEF">
                        <a:alpha val="7843"/>
                      </a:srgbClr>
                    </a:solidFill>
                  </a:tcPr>
                </a:tc>
              </a:tr>
              <a:tr h="494925">
                <a:tc>
                  <a:txBody>
                    <a:bodyPr/>
                    <a:lstStyle/>
                    <a:p>
                      <a:pPr indent="0" lvl="0" marL="0" marR="0" rtl="0" algn="l">
                        <a:lnSpc>
                          <a:spcPct val="100000"/>
                        </a:lnSpc>
                        <a:spcBef>
                          <a:spcPts val="0"/>
                        </a:spcBef>
                        <a:spcAft>
                          <a:spcPts val="0"/>
                        </a:spcAft>
                        <a:buClr>
                          <a:srgbClr val="3B3838"/>
                        </a:buClr>
                        <a:buSzPts val="1200"/>
                        <a:buFont typeface="Arial"/>
                        <a:buNone/>
                      </a:pPr>
                      <a:r>
                        <a:rPr b="0" i="0" lang="en-GB" sz="1200" u="none" cap="none" strike="noStrike">
                          <a:solidFill>
                            <a:srgbClr val="3B3838"/>
                          </a:solidFill>
                          <a:latin typeface="Arial"/>
                          <a:ea typeface="Arial"/>
                          <a:cs typeface="Arial"/>
                          <a:sym typeface="Arial"/>
                        </a:rPr>
                        <a:t>Balanced middle-way</a:t>
                      </a:r>
                      <a:endParaRPr b="0" i="0" sz="1200" u="none" cap="none" strike="noStrike">
                        <a:solidFill>
                          <a:srgbClr val="000000"/>
                        </a:solidFill>
                        <a:latin typeface="Arial"/>
                        <a:ea typeface="Arial"/>
                        <a:cs typeface="Arial"/>
                        <a:sym typeface="Arial"/>
                      </a:endParaRPr>
                    </a:p>
                  </a:txBody>
                  <a:tcPr marT="127000" marB="127000" marR="127000" marL="127000">
                    <a:lnL cap="flat" cmpd="sng" w="9525">
                      <a:solidFill>
                        <a:srgbClr val="00AEEF"/>
                      </a:solidFill>
                      <a:prstDash val="solid"/>
                      <a:round/>
                      <a:headEnd len="sm" w="sm" type="none"/>
                      <a:tailEnd len="sm" w="sm" type="none"/>
                    </a:lnL>
                    <a:lnR cap="flat" cmpd="sng" w="9525">
                      <a:solidFill>
                        <a:srgbClr val="00AEEF"/>
                      </a:solidFill>
                      <a:prstDash val="solid"/>
                      <a:round/>
                      <a:headEnd len="sm" w="sm" type="none"/>
                      <a:tailEnd len="sm" w="sm" type="none"/>
                    </a:lnR>
                    <a:lnT cap="flat" cmpd="sng" w="9525">
                      <a:solidFill>
                        <a:srgbClr val="00AEEF"/>
                      </a:solidFill>
                      <a:prstDash val="solid"/>
                      <a:round/>
                      <a:headEnd len="sm" w="sm" type="none"/>
                      <a:tailEnd len="sm" w="sm" type="none"/>
                    </a:lnT>
                    <a:lnB cap="flat" cmpd="sng" w="9525">
                      <a:solidFill>
                        <a:srgbClr val="00AEEF"/>
                      </a:solidFill>
                      <a:prstDash val="solid"/>
                      <a:round/>
                      <a:headEnd len="sm" w="sm" type="none"/>
                      <a:tailEnd len="sm" w="sm" type="none"/>
                    </a:lnB>
                    <a:solidFill>
                      <a:srgbClr val="00AEEF">
                        <a:alpha val="7843"/>
                      </a:srgbClr>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txBody>
                  <a:tcPr marT="127000" marB="127000" marR="127000" marL="127000">
                    <a:lnL cap="flat" cmpd="sng" w="9525">
                      <a:solidFill>
                        <a:srgbClr val="00AEEF"/>
                      </a:solidFill>
                      <a:prstDash val="solid"/>
                      <a:round/>
                      <a:headEnd len="sm" w="sm" type="none"/>
                      <a:tailEnd len="sm" w="sm" type="none"/>
                    </a:lnL>
                    <a:lnR cap="flat" cmpd="sng" w="9525">
                      <a:solidFill>
                        <a:srgbClr val="00AEEF"/>
                      </a:solidFill>
                      <a:prstDash val="solid"/>
                      <a:round/>
                      <a:headEnd len="sm" w="sm" type="none"/>
                      <a:tailEnd len="sm" w="sm" type="none"/>
                    </a:lnR>
                    <a:lnT cap="flat" cmpd="sng" w="9525">
                      <a:solidFill>
                        <a:srgbClr val="00AEEF"/>
                      </a:solidFill>
                      <a:prstDash val="solid"/>
                      <a:round/>
                      <a:headEnd len="sm" w="sm" type="none"/>
                      <a:tailEnd len="sm" w="sm" type="none"/>
                    </a:lnT>
                    <a:lnB cap="flat" cmpd="sng" w="9525">
                      <a:solidFill>
                        <a:srgbClr val="00AEEF"/>
                      </a:solidFill>
                      <a:prstDash val="solid"/>
                      <a:round/>
                      <a:headEnd len="sm" w="sm" type="none"/>
                      <a:tailEnd len="sm" w="sm" type="none"/>
                    </a:lnB>
                    <a:solidFill>
                      <a:srgbClr val="00AEEF">
                        <a:alpha val="7843"/>
                      </a:srgbClr>
                    </a:solidFill>
                  </a:tcPr>
                </a:tc>
              </a:tr>
            </a:tbl>
          </a:graphicData>
        </a:graphic>
      </p:graphicFrame>
      <p:sp>
        <p:nvSpPr>
          <p:cNvPr id="175" name="Google Shape;175;p33"/>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RESOURCES | GLOBAL CITIZENSHIP</a:t>
            </a:r>
            <a:endParaRPr b="0" i="0" sz="800" u="none" cap="none" strike="noStrike">
              <a:solidFill>
                <a:srgbClr val="363E42"/>
              </a:solidFill>
              <a:latin typeface="Arial"/>
              <a:ea typeface="Arial"/>
              <a:cs typeface="Arial"/>
              <a:sym typeface="Arial"/>
            </a:endParaRPr>
          </a:p>
        </p:txBody>
      </p:sp>
      <p:pic>
        <p:nvPicPr>
          <p:cNvPr id="176" name="Google Shape;176;p33"/>
          <p:cNvPicPr preferRelativeResize="0"/>
          <p:nvPr/>
        </p:nvPicPr>
        <p:blipFill rotWithShape="1">
          <a:blip r:embed="rId2">
            <a:alphaModFix/>
          </a:blip>
          <a:srcRect b="0" l="0" r="0" t="0"/>
          <a:stretch/>
        </p:blipFill>
        <p:spPr>
          <a:xfrm>
            <a:off x="8113750" y="5863613"/>
            <a:ext cx="904195" cy="904176"/>
          </a:xfrm>
          <a:prstGeom prst="rect">
            <a:avLst/>
          </a:prstGeom>
          <a:noFill/>
          <a:ln cap="flat" cmpd="sng" w="9525">
            <a:solidFill>
              <a:schemeClr val="lt1"/>
            </a:solidFill>
            <a:prstDash val="solid"/>
            <a:round/>
            <a:headEnd len="sm" w="sm" type="none"/>
            <a:tailEnd len="sm" w="sm" type="none"/>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LINKS SLIDE">
  <p:cSld name="VIDEO LINKS SLIDE">
    <p:spTree>
      <p:nvGrpSpPr>
        <p:cNvPr id="177" name="Shape 177"/>
        <p:cNvGrpSpPr/>
        <p:nvPr/>
      </p:nvGrpSpPr>
      <p:grpSpPr>
        <a:xfrm>
          <a:off x="0" y="0"/>
          <a:ext cx="0" cy="0"/>
          <a:chOff x="0" y="0"/>
          <a:chExt cx="0" cy="0"/>
        </a:xfrm>
      </p:grpSpPr>
      <p:sp>
        <p:nvSpPr>
          <p:cNvPr id="178" name="Google Shape;178;p34"/>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79" name="Google Shape;179;p34"/>
          <p:cNvSpPr txBox="1"/>
          <p:nvPr>
            <p:ph idx="1" type="body"/>
          </p:nvPr>
        </p:nvSpPr>
        <p:spPr>
          <a:xfrm>
            <a:off x="374872" y="2066327"/>
            <a:ext cx="8408700" cy="833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80" name="Google Shape;180;p34"/>
          <p:cNvSpPr txBox="1"/>
          <p:nvPr>
            <p:ph idx="2" type="body"/>
          </p:nvPr>
        </p:nvSpPr>
        <p:spPr>
          <a:xfrm>
            <a:off x="374874" y="2906215"/>
            <a:ext cx="8391600" cy="2969700"/>
          </a:xfrm>
          <a:prstGeom prst="rect">
            <a:avLst/>
          </a:prstGeom>
          <a:noFill/>
          <a:ln>
            <a:noFill/>
          </a:ln>
        </p:spPr>
        <p:txBody>
          <a:bodyPr anchorCtr="0" anchor="t" bIns="0" lIns="0" spcFirstLastPara="1" rIns="0" wrap="square" tIns="0">
            <a:noAutofit/>
          </a:bodyPr>
          <a:lstStyle>
            <a:lvl1pPr indent="-228600" lvl="0" marL="457200" marR="0" rtl="0" algn="l">
              <a:lnSpc>
                <a:spcPct val="120000"/>
              </a:lnSpc>
              <a:spcBef>
                <a:spcPts val="0"/>
              </a:spcBef>
              <a:spcAft>
                <a:spcPts val="0"/>
              </a:spcAft>
              <a:buClr>
                <a:srgbClr val="EE266D"/>
              </a:buClr>
              <a:buSzPts val="1540"/>
              <a:buFont typeface="Arial"/>
              <a:buNone/>
              <a:defRPr b="0" i="0" sz="14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181" name="Google Shape;181;p34"/>
          <p:cNvPicPr preferRelativeResize="0"/>
          <p:nvPr/>
        </p:nvPicPr>
        <p:blipFill rotWithShape="1">
          <a:blip r:embed="rId2">
            <a:alphaModFix/>
          </a:blip>
          <a:srcRect b="0" l="0" r="0" t="0"/>
          <a:stretch/>
        </p:blipFill>
        <p:spPr>
          <a:xfrm>
            <a:off x="374874" y="1661304"/>
            <a:ext cx="241125" cy="241125"/>
          </a:xfrm>
          <a:prstGeom prst="rect">
            <a:avLst/>
          </a:prstGeom>
          <a:noFill/>
          <a:ln>
            <a:noFill/>
          </a:ln>
        </p:spPr>
      </p:pic>
      <p:sp>
        <p:nvSpPr>
          <p:cNvPr id="182" name="Google Shape;182;p34"/>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RESOURCES | GLOBAL CITIZENSHIP</a:t>
            </a:r>
            <a:endParaRPr b="0" i="0" sz="800" u="none" cap="none" strike="noStrike">
              <a:solidFill>
                <a:srgbClr val="363E42"/>
              </a:solidFill>
              <a:latin typeface="Arial"/>
              <a:ea typeface="Arial"/>
              <a:cs typeface="Arial"/>
              <a:sym typeface="Arial"/>
            </a:endParaRPr>
          </a:p>
        </p:txBody>
      </p:sp>
      <p:pic>
        <p:nvPicPr>
          <p:cNvPr id="183" name="Google Shape;183;p34"/>
          <p:cNvPicPr preferRelativeResize="0"/>
          <p:nvPr/>
        </p:nvPicPr>
        <p:blipFill rotWithShape="1">
          <a:blip r:embed="rId3">
            <a:alphaModFix/>
          </a:blip>
          <a:srcRect b="0" l="0" r="0" t="0"/>
          <a:stretch/>
        </p:blipFill>
        <p:spPr>
          <a:xfrm>
            <a:off x="8113750" y="5863613"/>
            <a:ext cx="904195" cy="904176"/>
          </a:xfrm>
          <a:prstGeom prst="rect">
            <a:avLst/>
          </a:prstGeom>
          <a:noFill/>
          <a:ln cap="flat" cmpd="sng" w="9525">
            <a:solidFill>
              <a:schemeClr val="lt1"/>
            </a:solidFill>
            <a:prstDash val="solid"/>
            <a:round/>
            <a:headEnd len="sm" w="sm" type="none"/>
            <a:tailEnd len="sm" w="sm" type="none"/>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COLUMN TEXT ONLY SLIDE">
  <p:cSld name="SINGLE COLUMN TEXT ONLY SLIDE">
    <p:spTree>
      <p:nvGrpSpPr>
        <p:cNvPr id="16" name="Shape 16"/>
        <p:cNvGrpSpPr/>
        <p:nvPr/>
      </p:nvGrpSpPr>
      <p:grpSpPr>
        <a:xfrm>
          <a:off x="0" y="0"/>
          <a:ext cx="0" cy="0"/>
          <a:chOff x="0" y="0"/>
          <a:chExt cx="0" cy="0"/>
        </a:xfrm>
      </p:grpSpPr>
      <p:sp>
        <p:nvSpPr>
          <p:cNvPr id="17" name="Google Shape;17;p15"/>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8" name="Google Shape;18;p15"/>
          <p:cNvSpPr txBox="1"/>
          <p:nvPr>
            <p:ph idx="1" type="body"/>
          </p:nvPr>
        </p:nvSpPr>
        <p:spPr>
          <a:xfrm>
            <a:off x="374872" y="2066327"/>
            <a:ext cx="4008900" cy="833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9" name="Google Shape;19;p15"/>
          <p:cNvSpPr txBox="1"/>
          <p:nvPr>
            <p:ph idx="2" type="body"/>
          </p:nvPr>
        </p:nvSpPr>
        <p:spPr>
          <a:xfrm>
            <a:off x="374874" y="2906215"/>
            <a:ext cx="4008900" cy="2969700"/>
          </a:xfrm>
          <a:prstGeom prst="rect">
            <a:avLst/>
          </a:prstGeom>
          <a:noFill/>
          <a:ln>
            <a:noFill/>
          </a:ln>
        </p:spPr>
        <p:txBody>
          <a:bodyPr anchorCtr="0" anchor="t" bIns="0" lIns="0" spcFirstLastPara="1" rIns="0" wrap="square" tIns="0">
            <a:noAutofit/>
          </a:bodyPr>
          <a:lstStyle>
            <a:lvl1pPr indent="-228600" lvl="0" marL="457200" marR="0" rtl="0" algn="l">
              <a:lnSpc>
                <a:spcPct val="120000"/>
              </a:lnSpc>
              <a:spcBef>
                <a:spcPts val="0"/>
              </a:spcBef>
              <a:spcAft>
                <a:spcPts val="0"/>
              </a:spcAft>
              <a:buClr>
                <a:srgbClr val="EE266D"/>
              </a:buClr>
              <a:buSzPts val="1540"/>
              <a:buFont typeface="Arial"/>
              <a:buNone/>
              <a:defRPr b="0" i="0" sz="14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 name="Google Shape;20;p15"/>
          <p:cNvSpPr/>
          <p:nvPr/>
        </p:nvSpPr>
        <p:spPr>
          <a:xfrm>
            <a:off x="243575" y="5860900"/>
            <a:ext cx="1636500" cy="738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 name="Google Shape;21;p15"/>
          <p:cNvPicPr preferRelativeResize="0"/>
          <p:nvPr/>
        </p:nvPicPr>
        <p:blipFill rotWithShape="1">
          <a:blip r:embed="rId2">
            <a:alphaModFix/>
          </a:blip>
          <a:srcRect b="0" l="0" r="0" t="0"/>
          <a:stretch/>
        </p:blipFill>
        <p:spPr>
          <a:xfrm>
            <a:off x="319675" y="6054400"/>
            <a:ext cx="1136026" cy="388848"/>
          </a:xfrm>
          <a:prstGeom prst="rect">
            <a:avLst/>
          </a:prstGeom>
          <a:noFill/>
          <a:ln>
            <a:noFill/>
          </a:ln>
        </p:spPr>
      </p:pic>
      <p:sp>
        <p:nvSpPr>
          <p:cNvPr id="22" name="Google Shape;22;p15"/>
          <p:cNvSpPr/>
          <p:nvPr/>
        </p:nvSpPr>
        <p:spPr>
          <a:xfrm>
            <a:off x="262575" y="4385625"/>
            <a:ext cx="1011900" cy="599700"/>
          </a:xfrm>
          <a:prstGeom prst="rect">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15"/>
          <p:cNvSpPr txBox="1"/>
          <p:nvPr/>
        </p:nvSpPr>
        <p:spPr>
          <a:xfrm>
            <a:off x="262572" y="1230982"/>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LITERACY RESOURCES 2023 | VOTER REGISTRATION AND PHOTO VOTER ID</a:t>
            </a:r>
            <a:endParaRPr b="0" i="0" sz="800" u="none" cap="none" strike="noStrike">
              <a:solidFill>
                <a:srgbClr val="363E42"/>
              </a:solidFill>
              <a:latin typeface="Arial"/>
              <a:ea typeface="Arial"/>
              <a:cs typeface="Arial"/>
              <a:sym typeface="Arial"/>
            </a:endParaRPr>
          </a:p>
        </p:txBody>
      </p:sp>
      <p:pic>
        <p:nvPicPr>
          <p:cNvPr id="24" name="Google Shape;24;p15"/>
          <p:cNvPicPr preferRelativeResize="0"/>
          <p:nvPr/>
        </p:nvPicPr>
        <p:blipFill rotWithShape="1">
          <a:blip r:embed="rId3">
            <a:alphaModFix/>
          </a:blip>
          <a:srcRect b="0" l="0" r="0" t="0"/>
          <a:stretch/>
        </p:blipFill>
        <p:spPr>
          <a:xfrm>
            <a:off x="7696800" y="5866688"/>
            <a:ext cx="893876" cy="89387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EXT,BULLETS AND 1x IMAGES SLIDE">
  <p:cSld name="2_TEXT,BULLETS AND 1x IMAGES SLIDE">
    <p:spTree>
      <p:nvGrpSpPr>
        <p:cNvPr id="25" name="Shape 25"/>
        <p:cNvGrpSpPr/>
        <p:nvPr/>
      </p:nvGrpSpPr>
      <p:grpSpPr>
        <a:xfrm>
          <a:off x="0" y="0"/>
          <a:ext cx="0" cy="0"/>
          <a:chOff x="0" y="0"/>
          <a:chExt cx="0" cy="0"/>
        </a:xfrm>
      </p:grpSpPr>
      <p:sp>
        <p:nvSpPr>
          <p:cNvPr id="26" name="Google Shape;26;p16"/>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7" name="Google Shape;27;p16"/>
          <p:cNvSpPr txBox="1"/>
          <p:nvPr>
            <p:ph idx="1" type="body"/>
          </p:nvPr>
        </p:nvSpPr>
        <p:spPr>
          <a:xfrm>
            <a:off x="374872" y="2066327"/>
            <a:ext cx="4008900" cy="833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8" name="Google Shape;28;p16"/>
          <p:cNvSpPr txBox="1"/>
          <p:nvPr>
            <p:ph idx="2" type="body"/>
          </p:nvPr>
        </p:nvSpPr>
        <p:spPr>
          <a:xfrm>
            <a:off x="1253750" y="2906222"/>
            <a:ext cx="3129900" cy="2067600"/>
          </a:xfrm>
          <a:prstGeom prst="rect">
            <a:avLst/>
          </a:prstGeom>
          <a:noFill/>
          <a:ln>
            <a:noFill/>
          </a:ln>
        </p:spPr>
        <p:txBody>
          <a:bodyPr anchorCtr="0" anchor="t" bIns="0" lIns="0" spcFirstLastPara="1" rIns="0" wrap="square" tIns="0">
            <a:noAutofit/>
          </a:bodyPr>
          <a:lstStyle>
            <a:lvl1pPr indent="-312420" lvl="0" marL="457200" marR="0" rtl="0" algn="l">
              <a:lnSpc>
                <a:spcPct val="120000"/>
              </a:lnSpc>
              <a:spcBef>
                <a:spcPts val="0"/>
              </a:spcBef>
              <a:spcAft>
                <a:spcPts val="0"/>
              </a:spcAft>
              <a:buClr>
                <a:srgbClr val="DCA000"/>
              </a:buClr>
              <a:buSzPts val="1320"/>
              <a:buFont typeface="Arial"/>
              <a:buChar char="•"/>
              <a:defRPr b="0" i="0" sz="12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9" name="Google Shape;29;p16"/>
          <p:cNvSpPr/>
          <p:nvPr/>
        </p:nvSpPr>
        <p:spPr>
          <a:xfrm>
            <a:off x="262575" y="4385625"/>
            <a:ext cx="1011900" cy="599700"/>
          </a:xfrm>
          <a:prstGeom prst="rect">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16"/>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LITERACY RESOURCES 2023 | VOTER REGISTRATION AND PHOTO VOTER ID</a:t>
            </a:r>
            <a:endParaRPr b="0" i="0" sz="800" u="none" cap="none" strike="noStrike">
              <a:solidFill>
                <a:srgbClr val="363E42"/>
              </a:solidFill>
              <a:latin typeface="Arial"/>
              <a:ea typeface="Arial"/>
              <a:cs typeface="Arial"/>
              <a:sym typeface="Arial"/>
            </a:endParaRPr>
          </a:p>
        </p:txBody>
      </p:sp>
      <p:pic>
        <p:nvPicPr>
          <p:cNvPr id="31" name="Google Shape;31;p16"/>
          <p:cNvPicPr preferRelativeResize="0"/>
          <p:nvPr/>
        </p:nvPicPr>
        <p:blipFill rotWithShape="1">
          <a:blip r:embed="rId2">
            <a:alphaModFix/>
          </a:blip>
          <a:srcRect b="0" l="0" r="0" t="0"/>
          <a:stretch/>
        </p:blipFill>
        <p:spPr>
          <a:xfrm>
            <a:off x="319675" y="6054400"/>
            <a:ext cx="1136026" cy="388848"/>
          </a:xfrm>
          <a:prstGeom prst="rect">
            <a:avLst/>
          </a:prstGeom>
          <a:noFill/>
          <a:ln>
            <a:noFill/>
          </a:ln>
        </p:spPr>
      </p:pic>
      <p:pic>
        <p:nvPicPr>
          <p:cNvPr id="32" name="Google Shape;32;p16"/>
          <p:cNvPicPr preferRelativeResize="0"/>
          <p:nvPr/>
        </p:nvPicPr>
        <p:blipFill rotWithShape="1">
          <a:blip r:embed="rId3">
            <a:alphaModFix/>
          </a:blip>
          <a:srcRect b="0" l="0" r="0" t="0"/>
          <a:stretch/>
        </p:blipFill>
        <p:spPr>
          <a:xfrm>
            <a:off x="7696800" y="5866688"/>
            <a:ext cx="893876" cy="89387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FULL WIDTH IMAGE PAGE">
  <p:cSld name="SINGLE FULL WIDTH IMAGE PAGE">
    <p:spTree>
      <p:nvGrpSpPr>
        <p:cNvPr id="33" name="Shape 33"/>
        <p:cNvGrpSpPr/>
        <p:nvPr/>
      </p:nvGrpSpPr>
      <p:grpSpPr>
        <a:xfrm>
          <a:off x="0" y="0"/>
          <a:ext cx="0" cy="0"/>
          <a:chOff x="0" y="0"/>
          <a:chExt cx="0" cy="0"/>
        </a:xfrm>
      </p:grpSpPr>
      <p:sp>
        <p:nvSpPr>
          <p:cNvPr id="34" name="Google Shape;34;p17"/>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35" name="Google Shape;35;p17"/>
          <p:cNvSpPr/>
          <p:nvPr>
            <p:ph idx="2" type="pic"/>
          </p:nvPr>
        </p:nvSpPr>
        <p:spPr>
          <a:xfrm>
            <a:off x="262575" y="1663700"/>
            <a:ext cx="8504100" cy="4262700"/>
          </a:xfrm>
          <a:prstGeom prst="rect">
            <a:avLst/>
          </a:prstGeom>
          <a:noFill/>
          <a:ln>
            <a:noFill/>
          </a:ln>
        </p:spPr>
      </p:sp>
      <p:sp>
        <p:nvSpPr>
          <p:cNvPr id="36" name="Google Shape;36;p17"/>
          <p:cNvSpPr/>
          <p:nvPr/>
        </p:nvSpPr>
        <p:spPr>
          <a:xfrm>
            <a:off x="262575" y="4385625"/>
            <a:ext cx="1011900" cy="599700"/>
          </a:xfrm>
          <a:prstGeom prst="rect">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7"/>
          <p:cNvSpPr txBox="1"/>
          <p:nvPr/>
        </p:nvSpPr>
        <p:spPr>
          <a:xfrm>
            <a:off x="262572" y="1215182"/>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LITERACY RESOURCES 2023 | VOTER REGISTRATION AND PHOTO VOTER ID</a:t>
            </a:r>
            <a:endParaRPr b="0" i="0" sz="800" u="none" cap="none" strike="noStrike">
              <a:solidFill>
                <a:srgbClr val="363E42"/>
              </a:solidFill>
              <a:latin typeface="Arial"/>
              <a:ea typeface="Arial"/>
              <a:cs typeface="Arial"/>
              <a:sym typeface="Arial"/>
            </a:endParaRPr>
          </a:p>
        </p:txBody>
      </p:sp>
      <p:pic>
        <p:nvPicPr>
          <p:cNvPr id="38" name="Google Shape;38;p17"/>
          <p:cNvPicPr preferRelativeResize="0"/>
          <p:nvPr/>
        </p:nvPicPr>
        <p:blipFill rotWithShape="1">
          <a:blip r:embed="rId2">
            <a:alphaModFix/>
          </a:blip>
          <a:srcRect b="0" l="0" r="0" t="0"/>
          <a:stretch/>
        </p:blipFill>
        <p:spPr>
          <a:xfrm>
            <a:off x="319675" y="6054400"/>
            <a:ext cx="1136026" cy="388848"/>
          </a:xfrm>
          <a:prstGeom prst="rect">
            <a:avLst/>
          </a:prstGeom>
          <a:noFill/>
          <a:ln>
            <a:noFill/>
          </a:ln>
        </p:spPr>
      </p:pic>
      <p:pic>
        <p:nvPicPr>
          <p:cNvPr id="39" name="Google Shape;39;p17"/>
          <p:cNvPicPr preferRelativeResize="0"/>
          <p:nvPr/>
        </p:nvPicPr>
        <p:blipFill rotWithShape="1">
          <a:blip r:embed="rId3">
            <a:alphaModFix/>
          </a:blip>
          <a:srcRect b="0" l="0" r="0" t="0"/>
          <a:stretch/>
        </p:blipFill>
        <p:spPr>
          <a:xfrm>
            <a:off x="7696800" y="5866688"/>
            <a:ext cx="893876" cy="89387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OTE SLIDE">
  <p:cSld name="VOTE SLIDE">
    <p:spTree>
      <p:nvGrpSpPr>
        <p:cNvPr id="40" name="Shape 40"/>
        <p:cNvGrpSpPr/>
        <p:nvPr/>
      </p:nvGrpSpPr>
      <p:grpSpPr>
        <a:xfrm>
          <a:off x="0" y="0"/>
          <a:ext cx="0" cy="0"/>
          <a:chOff x="0" y="0"/>
          <a:chExt cx="0" cy="0"/>
        </a:xfrm>
      </p:grpSpPr>
      <p:pic>
        <p:nvPicPr>
          <p:cNvPr descr="Light_yellow_4.jpg" id="41" name="Google Shape;41;p18"/>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42" name="Google Shape;42;p18"/>
          <p:cNvSpPr txBox="1"/>
          <p:nvPr>
            <p:ph idx="12" type="sldNum"/>
          </p:nvPr>
        </p:nvSpPr>
        <p:spPr>
          <a:xfrm>
            <a:off x="7924215" y="6249595"/>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43" name="Google Shape;43;p18"/>
          <p:cNvSpPr txBox="1"/>
          <p:nvPr>
            <p:ph idx="1" type="body"/>
          </p:nvPr>
        </p:nvSpPr>
        <p:spPr>
          <a:xfrm>
            <a:off x="374872" y="2066327"/>
            <a:ext cx="4008900" cy="833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4" name="Google Shape;44;p18"/>
          <p:cNvSpPr txBox="1"/>
          <p:nvPr>
            <p:ph idx="2" type="body"/>
          </p:nvPr>
        </p:nvSpPr>
        <p:spPr>
          <a:xfrm>
            <a:off x="374874" y="2906215"/>
            <a:ext cx="4008900" cy="2969700"/>
          </a:xfrm>
          <a:prstGeom prst="rect">
            <a:avLst/>
          </a:prstGeom>
          <a:noFill/>
          <a:ln>
            <a:noFill/>
          </a:ln>
        </p:spPr>
        <p:txBody>
          <a:bodyPr anchorCtr="0" anchor="t" bIns="0" lIns="0" spcFirstLastPara="1" rIns="0" wrap="square" tIns="0">
            <a:noAutofit/>
          </a:bodyPr>
          <a:lstStyle>
            <a:lvl1pPr indent="-326390" lvl="0" marL="457200" marR="0" rtl="0" algn="l">
              <a:lnSpc>
                <a:spcPct val="120000"/>
              </a:lnSpc>
              <a:spcBef>
                <a:spcPts val="0"/>
              </a:spcBef>
              <a:spcAft>
                <a:spcPts val="0"/>
              </a:spcAft>
              <a:buClr>
                <a:srgbClr val="DCA000"/>
              </a:buClr>
              <a:buSzPts val="1540"/>
              <a:buFont typeface="Arial"/>
              <a:buChar char="•"/>
              <a:defRPr b="0" i="0" sz="14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5" name="Google Shape;45;p18"/>
          <p:cNvSpPr txBox="1"/>
          <p:nvPr>
            <p:ph idx="3" type="body"/>
          </p:nvPr>
        </p:nvSpPr>
        <p:spPr>
          <a:xfrm>
            <a:off x="877964" y="1679161"/>
            <a:ext cx="3505800" cy="307500"/>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rgbClr val="363E42"/>
              </a:buClr>
              <a:buSzPts val="1400"/>
              <a:buFont typeface="Arial"/>
              <a:buNone/>
              <a:defRPr b="1" i="0" sz="14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Light_yellow_5.jpg" id="46" name="Google Shape;46;p18"/>
          <p:cNvPicPr preferRelativeResize="0"/>
          <p:nvPr/>
        </p:nvPicPr>
        <p:blipFill rotWithShape="1">
          <a:blip r:embed="rId3">
            <a:alphaModFix/>
          </a:blip>
          <a:srcRect b="85772" l="71315" r="0" t="0"/>
          <a:stretch/>
        </p:blipFill>
        <p:spPr>
          <a:xfrm>
            <a:off x="0" y="4290925"/>
            <a:ext cx="1967201" cy="731776"/>
          </a:xfrm>
          <a:prstGeom prst="rect">
            <a:avLst/>
          </a:prstGeom>
          <a:noFill/>
          <a:ln>
            <a:noFill/>
          </a:ln>
        </p:spPr>
      </p:pic>
      <p:sp>
        <p:nvSpPr>
          <p:cNvPr id="47" name="Google Shape;47;p18"/>
          <p:cNvSpPr txBox="1"/>
          <p:nvPr/>
        </p:nvSpPr>
        <p:spPr>
          <a:xfrm>
            <a:off x="262572" y="1230982"/>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LITERACY RESOURCES 2023 | VOTER REGISTRATION AND PHOTO VOTER ID</a:t>
            </a:r>
            <a:endParaRPr b="0" i="0" sz="800" u="none" cap="none" strike="noStrike">
              <a:solidFill>
                <a:srgbClr val="363E42"/>
              </a:solidFill>
              <a:latin typeface="Arial"/>
              <a:ea typeface="Arial"/>
              <a:cs typeface="Arial"/>
              <a:sym typeface="Arial"/>
            </a:endParaRPr>
          </a:p>
        </p:txBody>
      </p:sp>
      <p:pic>
        <p:nvPicPr>
          <p:cNvPr descr="Light_yellow_4.jpg" id="48" name="Google Shape;48;p18"/>
          <p:cNvPicPr preferRelativeResize="0"/>
          <p:nvPr/>
        </p:nvPicPr>
        <p:blipFill rotWithShape="1">
          <a:blip r:embed="rId2">
            <a:alphaModFix/>
          </a:blip>
          <a:srcRect b="20070" l="16702" r="64164" t="71016"/>
          <a:stretch/>
        </p:blipFill>
        <p:spPr>
          <a:xfrm>
            <a:off x="633700" y="4919900"/>
            <a:ext cx="1749499" cy="611300"/>
          </a:xfrm>
          <a:prstGeom prst="rect">
            <a:avLst/>
          </a:prstGeom>
          <a:noFill/>
          <a:ln>
            <a:noFill/>
          </a:ln>
        </p:spPr>
      </p:pic>
      <p:pic>
        <p:nvPicPr>
          <p:cNvPr descr="Light_yellow_1.jpg" id="49" name="Google Shape;49;p18"/>
          <p:cNvPicPr preferRelativeResize="0"/>
          <p:nvPr/>
        </p:nvPicPr>
        <p:blipFill rotWithShape="1">
          <a:blip r:embed="rId4">
            <a:alphaModFix/>
          </a:blip>
          <a:srcRect b="35070" l="0" r="83434" t="49950"/>
          <a:stretch/>
        </p:blipFill>
        <p:spPr>
          <a:xfrm>
            <a:off x="197900" y="5800025"/>
            <a:ext cx="1819151" cy="1027226"/>
          </a:xfrm>
          <a:prstGeom prst="rect">
            <a:avLst/>
          </a:prstGeom>
          <a:noFill/>
          <a:ln>
            <a:noFill/>
          </a:ln>
        </p:spPr>
      </p:pic>
      <p:pic>
        <p:nvPicPr>
          <p:cNvPr descr="Light_yellow_1.jpg" id="50" name="Google Shape;50;p18"/>
          <p:cNvPicPr preferRelativeResize="0"/>
          <p:nvPr/>
        </p:nvPicPr>
        <p:blipFill rotWithShape="1">
          <a:blip r:embed="rId4">
            <a:alphaModFix/>
          </a:blip>
          <a:srcRect b="35070" l="0" r="83434" t="49950"/>
          <a:stretch/>
        </p:blipFill>
        <p:spPr>
          <a:xfrm>
            <a:off x="197900" y="5800025"/>
            <a:ext cx="1819151" cy="1027226"/>
          </a:xfrm>
          <a:prstGeom prst="rect">
            <a:avLst/>
          </a:prstGeom>
          <a:noFill/>
          <a:ln>
            <a:noFill/>
          </a:ln>
        </p:spPr>
      </p:pic>
      <p:pic>
        <p:nvPicPr>
          <p:cNvPr id="51" name="Google Shape;51;p18"/>
          <p:cNvPicPr preferRelativeResize="0"/>
          <p:nvPr/>
        </p:nvPicPr>
        <p:blipFill rotWithShape="1">
          <a:blip r:embed="rId5">
            <a:alphaModFix/>
          </a:blip>
          <a:srcRect b="0" l="0" r="0" t="0"/>
          <a:stretch/>
        </p:blipFill>
        <p:spPr>
          <a:xfrm>
            <a:off x="8020737" y="84126"/>
            <a:ext cx="893876" cy="8938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BULLETS AND 1x IMAGES SLIDE">
  <p:cSld name="1_TEXT,BULLETS AND 1x IMAGES SLIDE">
    <p:spTree>
      <p:nvGrpSpPr>
        <p:cNvPr id="52" name="Shape 52"/>
        <p:cNvGrpSpPr/>
        <p:nvPr/>
      </p:nvGrpSpPr>
      <p:grpSpPr>
        <a:xfrm>
          <a:off x="0" y="0"/>
          <a:ext cx="0" cy="0"/>
          <a:chOff x="0" y="0"/>
          <a:chExt cx="0" cy="0"/>
        </a:xfrm>
      </p:grpSpPr>
      <p:sp>
        <p:nvSpPr>
          <p:cNvPr id="53" name="Google Shape;53;p21"/>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54" name="Google Shape;54;p21"/>
          <p:cNvSpPr txBox="1"/>
          <p:nvPr>
            <p:ph idx="1" type="body"/>
          </p:nvPr>
        </p:nvSpPr>
        <p:spPr>
          <a:xfrm>
            <a:off x="374872" y="2066327"/>
            <a:ext cx="4008900" cy="833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5" name="Google Shape;55;p21"/>
          <p:cNvSpPr txBox="1"/>
          <p:nvPr>
            <p:ph idx="2" type="body"/>
          </p:nvPr>
        </p:nvSpPr>
        <p:spPr>
          <a:xfrm>
            <a:off x="374874" y="2906215"/>
            <a:ext cx="4008900" cy="2969700"/>
          </a:xfrm>
          <a:prstGeom prst="rect">
            <a:avLst/>
          </a:prstGeom>
          <a:noFill/>
          <a:ln>
            <a:noFill/>
          </a:ln>
        </p:spPr>
        <p:txBody>
          <a:bodyPr anchorCtr="0" anchor="t" bIns="0" lIns="0" spcFirstLastPara="1" rIns="0" wrap="square" tIns="0">
            <a:noAutofit/>
          </a:bodyPr>
          <a:lstStyle>
            <a:lvl1pPr indent="-326390" lvl="0" marL="457200" marR="0" rtl="0" algn="l">
              <a:lnSpc>
                <a:spcPct val="120000"/>
              </a:lnSpc>
              <a:spcBef>
                <a:spcPts val="0"/>
              </a:spcBef>
              <a:spcAft>
                <a:spcPts val="0"/>
              </a:spcAft>
              <a:buClr>
                <a:srgbClr val="DCA000"/>
              </a:buClr>
              <a:buSzPts val="1540"/>
              <a:buFont typeface="Arial"/>
              <a:buChar char="•"/>
              <a:defRPr b="0" i="0" sz="14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6" name="Google Shape;56;p21"/>
          <p:cNvSpPr/>
          <p:nvPr/>
        </p:nvSpPr>
        <p:spPr>
          <a:xfrm>
            <a:off x="243575" y="5860900"/>
            <a:ext cx="1339500" cy="738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21"/>
          <p:cNvSpPr/>
          <p:nvPr>
            <p:ph idx="3" type="pic"/>
          </p:nvPr>
        </p:nvSpPr>
        <p:spPr>
          <a:xfrm>
            <a:off x="4575174" y="1663701"/>
            <a:ext cx="3143400" cy="3154500"/>
          </a:xfrm>
          <a:prstGeom prst="rect">
            <a:avLst/>
          </a:prstGeom>
          <a:noFill/>
          <a:ln>
            <a:noFill/>
          </a:ln>
        </p:spPr>
      </p:sp>
      <p:sp>
        <p:nvSpPr>
          <p:cNvPr id="58" name="Google Shape;58;p21"/>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LITERACY RESOURCES 2023 | VOTER REGISTRATION AND PHOTO ID</a:t>
            </a:r>
            <a:endParaRPr b="0" i="0" sz="800" u="none" cap="none" strike="noStrike">
              <a:solidFill>
                <a:srgbClr val="363E42"/>
              </a:solidFill>
              <a:latin typeface="Arial"/>
              <a:ea typeface="Arial"/>
              <a:cs typeface="Arial"/>
              <a:sym typeface="Arial"/>
            </a:endParaRPr>
          </a:p>
        </p:txBody>
      </p:sp>
      <p:pic>
        <p:nvPicPr>
          <p:cNvPr id="59" name="Google Shape;59;p21"/>
          <p:cNvPicPr preferRelativeResize="0"/>
          <p:nvPr/>
        </p:nvPicPr>
        <p:blipFill rotWithShape="1">
          <a:blip r:embed="rId2">
            <a:alphaModFix/>
          </a:blip>
          <a:srcRect b="0" l="0" r="0" t="0"/>
          <a:stretch/>
        </p:blipFill>
        <p:spPr>
          <a:xfrm>
            <a:off x="319675" y="6054400"/>
            <a:ext cx="1136026" cy="388848"/>
          </a:xfrm>
          <a:prstGeom prst="rect">
            <a:avLst/>
          </a:prstGeom>
          <a:noFill/>
          <a:ln>
            <a:noFill/>
          </a:ln>
        </p:spPr>
      </p:pic>
      <p:pic>
        <p:nvPicPr>
          <p:cNvPr id="60" name="Google Shape;60;p21"/>
          <p:cNvPicPr preferRelativeResize="0"/>
          <p:nvPr/>
        </p:nvPicPr>
        <p:blipFill rotWithShape="1">
          <a:blip r:embed="rId3">
            <a:alphaModFix/>
          </a:blip>
          <a:srcRect b="0" l="0" r="0" t="0"/>
          <a:stretch/>
        </p:blipFill>
        <p:spPr>
          <a:xfrm>
            <a:off x="8113750" y="5863613"/>
            <a:ext cx="904195" cy="904176"/>
          </a:xfrm>
          <a:prstGeom prst="rect">
            <a:avLst/>
          </a:prstGeom>
          <a:noFill/>
          <a:ln cap="flat" cmpd="sng" w="9525">
            <a:solidFill>
              <a:schemeClr val="lt1"/>
            </a:solidFill>
            <a:prstDash val="solid"/>
            <a:round/>
            <a:headEnd len="sm" w="sm" type="none"/>
            <a:tailEnd len="sm" w="sm" type="none"/>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SLIDE">
  <p:cSld name="QUESTION SLIDE">
    <p:spTree>
      <p:nvGrpSpPr>
        <p:cNvPr id="61" name="Shape 61"/>
        <p:cNvGrpSpPr/>
        <p:nvPr/>
      </p:nvGrpSpPr>
      <p:grpSpPr>
        <a:xfrm>
          <a:off x="0" y="0"/>
          <a:ext cx="0" cy="0"/>
          <a:chOff x="0" y="0"/>
          <a:chExt cx="0" cy="0"/>
        </a:xfrm>
      </p:grpSpPr>
      <p:pic>
        <p:nvPicPr>
          <p:cNvPr descr="Light_yellow_1.jpg" id="62" name="Google Shape;62;p22"/>
          <p:cNvPicPr preferRelativeResize="0"/>
          <p:nvPr/>
        </p:nvPicPr>
        <p:blipFill rotWithShape="1">
          <a:blip r:embed="rId2">
            <a:alphaModFix/>
          </a:blip>
          <a:srcRect b="0" l="0" r="446" t="0"/>
          <a:stretch/>
        </p:blipFill>
        <p:spPr>
          <a:xfrm>
            <a:off x="-38050" y="1"/>
            <a:ext cx="6827550" cy="5143500"/>
          </a:xfrm>
          <a:prstGeom prst="rect">
            <a:avLst/>
          </a:prstGeom>
          <a:noFill/>
          <a:ln>
            <a:noFill/>
          </a:ln>
        </p:spPr>
      </p:pic>
      <p:sp>
        <p:nvSpPr>
          <p:cNvPr id="63" name="Google Shape;63;p22"/>
          <p:cNvSpPr txBox="1"/>
          <p:nvPr>
            <p:ph idx="1" type="body"/>
          </p:nvPr>
        </p:nvSpPr>
        <p:spPr>
          <a:xfrm>
            <a:off x="374872" y="2066328"/>
            <a:ext cx="4137300" cy="37281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800"/>
              <a:buFont typeface="Arial"/>
              <a:buNone/>
              <a:defRPr b="1" i="0" sz="28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4" name="Google Shape;64;p22"/>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65" name="Google Shape;65;p22"/>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LITERACY RESOURCES 2023 | VOTER REGISTRATION AND PHOTO ID</a:t>
            </a:r>
            <a:endParaRPr b="0" i="0" sz="800" u="none" cap="none" strike="noStrike">
              <a:solidFill>
                <a:srgbClr val="363E42"/>
              </a:solidFill>
              <a:latin typeface="Arial"/>
              <a:ea typeface="Arial"/>
              <a:cs typeface="Arial"/>
              <a:sym typeface="Arial"/>
            </a:endParaRPr>
          </a:p>
        </p:txBody>
      </p:sp>
      <p:sp>
        <p:nvSpPr>
          <p:cNvPr id="66" name="Google Shape;66;p22"/>
          <p:cNvSpPr txBox="1"/>
          <p:nvPr>
            <p:ph idx="2" type="body"/>
          </p:nvPr>
        </p:nvSpPr>
        <p:spPr>
          <a:xfrm>
            <a:off x="3351738" y="3125336"/>
            <a:ext cx="3634200" cy="307500"/>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rgbClr val="363E42"/>
              </a:buClr>
              <a:buSzPts val="1400"/>
              <a:buFont typeface="Arial"/>
              <a:buNone/>
              <a:defRPr b="1" i="0" sz="14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67" name="Google Shape;67;p22"/>
          <p:cNvPicPr preferRelativeResize="0"/>
          <p:nvPr/>
        </p:nvPicPr>
        <p:blipFill rotWithShape="1">
          <a:blip r:embed="rId3">
            <a:alphaModFix/>
          </a:blip>
          <a:srcRect b="0" l="0" r="0" t="0"/>
          <a:stretch/>
        </p:blipFill>
        <p:spPr>
          <a:xfrm>
            <a:off x="374872" y="1663152"/>
            <a:ext cx="242858" cy="242858"/>
          </a:xfrm>
          <a:prstGeom prst="rect">
            <a:avLst/>
          </a:prstGeom>
          <a:noFill/>
          <a:ln>
            <a:noFill/>
          </a:ln>
        </p:spPr>
      </p:pic>
      <p:pic>
        <p:nvPicPr>
          <p:cNvPr descr="Light_yellow_1.jpg" id="68" name="Google Shape;68;p22"/>
          <p:cNvPicPr preferRelativeResize="0"/>
          <p:nvPr/>
        </p:nvPicPr>
        <p:blipFill rotWithShape="1">
          <a:blip r:embed="rId2">
            <a:alphaModFix/>
          </a:blip>
          <a:srcRect b="35070" l="0" r="83434" t="49950"/>
          <a:stretch/>
        </p:blipFill>
        <p:spPr>
          <a:xfrm>
            <a:off x="197900" y="5800013"/>
            <a:ext cx="1514700" cy="1027249"/>
          </a:xfrm>
          <a:prstGeom prst="rect">
            <a:avLst/>
          </a:prstGeom>
          <a:noFill/>
          <a:ln>
            <a:noFill/>
          </a:ln>
        </p:spPr>
      </p:pic>
      <p:pic>
        <p:nvPicPr>
          <p:cNvPr id="69" name="Google Shape;69;p22"/>
          <p:cNvPicPr preferRelativeResize="0"/>
          <p:nvPr/>
        </p:nvPicPr>
        <p:blipFill rotWithShape="1">
          <a:blip r:embed="rId4">
            <a:alphaModFix/>
          </a:blip>
          <a:srcRect b="0" l="0" r="0" t="0"/>
          <a:stretch/>
        </p:blipFill>
        <p:spPr>
          <a:xfrm>
            <a:off x="319675" y="6054400"/>
            <a:ext cx="1136026" cy="388848"/>
          </a:xfrm>
          <a:prstGeom prst="rect">
            <a:avLst/>
          </a:prstGeom>
          <a:noFill/>
          <a:ln>
            <a:noFill/>
          </a:ln>
        </p:spPr>
      </p:pic>
      <p:pic>
        <p:nvPicPr>
          <p:cNvPr id="70" name="Google Shape;70;p22"/>
          <p:cNvPicPr preferRelativeResize="0"/>
          <p:nvPr/>
        </p:nvPicPr>
        <p:blipFill rotWithShape="1">
          <a:blip r:embed="rId5">
            <a:alphaModFix/>
          </a:blip>
          <a:srcRect b="0" l="0" r="0" t="0"/>
          <a:stretch/>
        </p:blipFill>
        <p:spPr>
          <a:xfrm>
            <a:off x="8113750" y="5863613"/>
            <a:ext cx="904195" cy="904176"/>
          </a:xfrm>
          <a:prstGeom prst="rect">
            <a:avLst/>
          </a:prstGeom>
          <a:noFill/>
          <a:ln cap="flat" cmpd="sng" w="9525">
            <a:solidFill>
              <a:schemeClr val="lt1"/>
            </a:solidFill>
            <a:prstDash val="solid"/>
            <a:round/>
            <a:headEnd len="sm" w="sm" type="none"/>
            <a:tailEnd len="sm" w="sm" type="none"/>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EECH BUBBLE SLIDE">
  <p:cSld name="SPEECH BUBBLE SLIDE">
    <p:spTree>
      <p:nvGrpSpPr>
        <p:cNvPr id="71" name="Shape 71"/>
        <p:cNvGrpSpPr/>
        <p:nvPr/>
      </p:nvGrpSpPr>
      <p:grpSpPr>
        <a:xfrm>
          <a:off x="0" y="0"/>
          <a:ext cx="0" cy="0"/>
          <a:chOff x="0" y="0"/>
          <a:chExt cx="0" cy="0"/>
        </a:xfrm>
      </p:grpSpPr>
      <p:pic>
        <p:nvPicPr>
          <p:cNvPr id="72" name="Google Shape;72;p23"/>
          <p:cNvPicPr preferRelativeResize="0"/>
          <p:nvPr/>
        </p:nvPicPr>
        <p:blipFill rotWithShape="1">
          <a:blip r:embed="rId2">
            <a:alphaModFix/>
          </a:blip>
          <a:srcRect b="0" l="0" r="0" t="0"/>
          <a:stretch/>
        </p:blipFill>
        <p:spPr>
          <a:xfrm>
            <a:off x="0" y="0"/>
            <a:ext cx="6858000" cy="5143500"/>
          </a:xfrm>
          <a:prstGeom prst="rect">
            <a:avLst/>
          </a:prstGeom>
          <a:noFill/>
          <a:ln>
            <a:noFill/>
          </a:ln>
        </p:spPr>
      </p:pic>
      <p:sp>
        <p:nvSpPr>
          <p:cNvPr id="73" name="Google Shape;73;p23"/>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74" name="Google Shape;74;p23"/>
          <p:cNvSpPr txBox="1"/>
          <p:nvPr>
            <p:ph idx="1" type="body"/>
          </p:nvPr>
        </p:nvSpPr>
        <p:spPr>
          <a:xfrm>
            <a:off x="374872" y="1604165"/>
            <a:ext cx="4008900" cy="4296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Google Shape;75;p23"/>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RESOURCES | GLOBAL CITIZENSHIP</a:t>
            </a:r>
            <a:endParaRPr b="0" i="0" sz="800" u="none" cap="none" strike="noStrike">
              <a:solidFill>
                <a:srgbClr val="363E42"/>
              </a:solidFill>
              <a:latin typeface="Arial"/>
              <a:ea typeface="Arial"/>
              <a:cs typeface="Arial"/>
              <a:sym typeface="Arial"/>
            </a:endParaRPr>
          </a:p>
        </p:txBody>
      </p:sp>
      <p:sp>
        <p:nvSpPr>
          <p:cNvPr id="76" name="Google Shape;76;p23"/>
          <p:cNvSpPr txBox="1"/>
          <p:nvPr>
            <p:ph idx="2" type="body"/>
          </p:nvPr>
        </p:nvSpPr>
        <p:spPr>
          <a:xfrm>
            <a:off x="363489" y="2033753"/>
            <a:ext cx="1938300" cy="906900"/>
          </a:xfrm>
          <a:prstGeom prst="rect">
            <a:avLst/>
          </a:prstGeom>
          <a:noFill/>
          <a:ln>
            <a:noFill/>
          </a:ln>
        </p:spPr>
        <p:txBody>
          <a:bodyPr anchorCtr="0" anchor="ctr" bIns="0" lIns="0" spcFirstLastPara="1" rIns="0" wrap="square" tIns="0">
            <a:noAutofit/>
          </a:bodyPr>
          <a:lstStyle>
            <a:lvl1pPr indent="-228600" lvl="0" marL="457200" marR="0" rtl="0" algn="ctr">
              <a:lnSpc>
                <a:spcPct val="120000"/>
              </a:lnSpc>
              <a:spcBef>
                <a:spcPts val="0"/>
              </a:spcBef>
              <a:spcAft>
                <a:spcPts val="0"/>
              </a:spcAft>
              <a:buClr>
                <a:srgbClr val="EE266D"/>
              </a:buClr>
              <a:buSzPts val="1320"/>
              <a:buFont typeface="Arial"/>
              <a:buNone/>
              <a:defRPr b="0" i="0" sz="12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Google Shape;77;p23"/>
          <p:cNvSpPr txBox="1"/>
          <p:nvPr>
            <p:ph idx="3" type="body"/>
          </p:nvPr>
        </p:nvSpPr>
        <p:spPr>
          <a:xfrm>
            <a:off x="2469241" y="2028498"/>
            <a:ext cx="1938300" cy="906900"/>
          </a:xfrm>
          <a:prstGeom prst="rect">
            <a:avLst/>
          </a:prstGeom>
          <a:noFill/>
          <a:ln>
            <a:noFill/>
          </a:ln>
        </p:spPr>
        <p:txBody>
          <a:bodyPr anchorCtr="0" anchor="ctr" bIns="0" lIns="0" spcFirstLastPara="1" rIns="0" wrap="square" tIns="0">
            <a:noAutofit/>
          </a:bodyPr>
          <a:lstStyle>
            <a:lvl1pPr indent="-228600" lvl="0" marL="457200" marR="0" rtl="0" algn="ctr">
              <a:lnSpc>
                <a:spcPct val="120000"/>
              </a:lnSpc>
              <a:spcBef>
                <a:spcPts val="0"/>
              </a:spcBef>
              <a:spcAft>
                <a:spcPts val="0"/>
              </a:spcAft>
              <a:buClr>
                <a:srgbClr val="EE266D"/>
              </a:buClr>
              <a:buSzPts val="1320"/>
              <a:buFont typeface="Arial"/>
              <a:buNone/>
              <a:defRPr b="0" i="0" sz="12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8" name="Google Shape;78;p23"/>
          <p:cNvSpPr txBox="1"/>
          <p:nvPr>
            <p:ph idx="4" type="body"/>
          </p:nvPr>
        </p:nvSpPr>
        <p:spPr>
          <a:xfrm>
            <a:off x="4572000" y="2033753"/>
            <a:ext cx="1938300" cy="906900"/>
          </a:xfrm>
          <a:prstGeom prst="rect">
            <a:avLst/>
          </a:prstGeom>
          <a:noFill/>
          <a:ln>
            <a:noFill/>
          </a:ln>
        </p:spPr>
        <p:txBody>
          <a:bodyPr anchorCtr="0" anchor="ctr" bIns="0" lIns="0" spcFirstLastPara="1" rIns="0" wrap="square" tIns="0">
            <a:noAutofit/>
          </a:bodyPr>
          <a:lstStyle>
            <a:lvl1pPr indent="-228600" lvl="0" marL="457200" marR="0" rtl="0" algn="ctr">
              <a:lnSpc>
                <a:spcPct val="120000"/>
              </a:lnSpc>
              <a:spcBef>
                <a:spcPts val="0"/>
              </a:spcBef>
              <a:spcAft>
                <a:spcPts val="0"/>
              </a:spcAft>
              <a:buClr>
                <a:srgbClr val="EE266D"/>
              </a:buClr>
              <a:buSzPts val="1320"/>
              <a:buFont typeface="Arial"/>
              <a:buNone/>
              <a:defRPr b="0" i="0" sz="12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9" name="Google Shape;79;p23"/>
          <p:cNvSpPr txBox="1"/>
          <p:nvPr>
            <p:ph idx="5" type="body"/>
          </p:nvPr>
        </p:nvSpPr>
        <p:spPr>
          <a:xfrm>
            <a:off x="6677752" y="2028498"/>
            <a:ext cx="1938300" cy="906900"/>
          </a:xfrm>
          <a:prstGeom prst="rect">
            <a:avLst/>
          </a:prstGeom>
          <a:noFill/>
          <a:ln>
            <a:noFill/>
          </a:ln>
        </p:spPr>
        <p:txBody>
          <a:bodyPr anchorCtr="0" anchor="ctr" bIns="0" lIns="0" spcFirstLastPara="1" rIns="0" wrap="square" tIns="0">
            <a:noAutofit/>
          </a:bodyPr>
          <a:lstStyle>
            <a:lvl1pPr indent="-228600" lvl="0" marL="457200" marR="0" rtl="0" algn="ctr">
              <a:lnSpc>
                <a:spcPct val="120000"/>
              </a:lnSpc>
              <a:spcBef>
                <a:spcPts val="0"/>
              </a:spcBef>
              <a:spcAft>
                <a:spcPts val="0"/>
              </a:spcAft>
              <a:buClr>
                <a:srgbClr val="EE266D"/>
              </a:buClr>
              <a:buSzPts val="1320"/>
              <a:buFont typeface="Arial"/>
              <a:buNone/>
              <a:defRPr b="0" i="0" sz="12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0" name="Google Shape;80;p23"/>
          <p:cNvSpPr txBox="1"/>
          <p:nvPr>
            <p:ph idx="6" type="body"/>
          </p:nvPr>
        </p:nvSpPr>
        <p:spPr>
          <a:xfrm>
            <a:off x="363489" y="3434255"/>
            <a:ext cx="1938300" cy="906900"/>
          </a:xfrm>
          <a:prstGeom prst="rect">
            <a:avLst/>
          </a:prstGeom>
          <a:noFill/>
          <a:ln>
            <a:noFill/>
          </a:ln>
        </p:spPr>
        <p:txBody>
          <a:bodyPr anchorCtr="0" anchor="ctr" bIns="0" lIns="0" spcFirstLastPara="1" rIns="0" wrap="square" tIns="0">
            <a:noAutofit/>
          </a:bodyPr>
          <a:lstStyle>
            <a:lvl1pPr indent="-228600" lvl="0" marL="457200" marR="0" rtl="0" algn="ctr">
              <a:lnSpc>
                <a:spcPct val="120000"/>
              </a:lnSpc>
              <a:spcBef>
                <a:spcPts val="0"/>
              </a:spcBef>
              <a:spcAft>
                <a:spcPts val="0"/>
              </a:spcAft>
              <a:buClr>
                <a:srgbClr val="EE266D"/>
              </a:buClr>
              <a:buSzPts val="1320"/>
              <a:buFont typeface="Arial"/>
              <a:buNone/>
              <a:defRPr b="0" i="0" sz="12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1" name="Google Shape;81;p23"/>
          <p:cNvSpPr txBox="1"/>
          <p:nvPr>
            <p:ph idx="7" type="body"/>
          </p:nvPr>
        </p:nvSpPr>
        <p:spPr>
          <a:xfrm>
            <a:off x="2469241" y="3429000"/>
            <a:ext cx="1938300" cy="906900"/>
          </a:xfrm>
          <a:prstGeom prst="rect">
            <a:avLst/>
          </a:prstGeom>
          <a:noFill/>
          <a:ln>
            <a:noFill/>
          </a:ln>
        </p:spPr>
        <p:txBody>
          <a:bodyPr anchorCtr="0" anchor="ctr" bIns="0" lIns="0" spcFirstLastPara="1" rIns="0" wrap="square" tIns="0">
            <a:noAutofit/>
          </a:bodyPr>
          <a:lstStyle>
            <a:lvl1pPr indent="-228600" lvl="0" marL="457200" marR="0" rtl="0" algn="ctr">
              <a:lnSpc>
                <a:spcPct val="120000"/>
              </a:lnSpc>
              <a:spcBef>
                <a:spcPts val="0"/>
              </a:spcBef>
              <a:spcAft>
                <a:spcPts val="0"/>
              </a:spcAft>
              <a:buClr>
                <a:srgbClr val="EE266D"/>
              </a:buClr>
              <a:buSzPts val="1320"/>
              <a:buFont typeface="Arial"/>
              <a:buNone/>
              <a:defRPr b="0" i="0" sz="12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2" name="Google Shape;82;p23"/>
          <p:cNvSpPr txBox="1"/>
          <p:nvPr>
            <p:ph idx="8" type="body"/>
          </p:nvPr>
        </p:nvSpPr>
        <p:spPr>
          <a:xfrm>
            <a:off x="4572000" y="3434255"/>
            <a:ext cx="1938300" cy="906900"/>
          </a:xfrm>
          <a:prstGeom prst="rect">
            <a:avLst/>
          </a:prstGeom>
          <a:noFill/>
          <a:ln>
            <a:noFill/>
          </a:ln>
        </p:spPr>
        <p:txBody>
          <a:bodyPr anchorCtr="0" anchor="ctr" bIns="0" lIns="0" spcFirstLastPara="1" rIns="0" wrap="square" tIns="0">
            <a:noAutofit/>
          </a:bodyPr>
          <a:lstStyle>
            <a:lvl1pPr indent="-228600" lvl="0" marL="457200" marR="0" rtl="0" algn="ctr">
              <a:lnSpc>
                <a:spcPct val="120000"/>
              </a:lnSpc>
              <a:spcBef>
                <a:spcPts val="0"/>
              </a:spcBef>
              <a:spcAft>
                <a:spcPts val="0"/>
              </a:spcAft>
              <a:buClr>
                <a:srgbClr val="EE266D"/>
              </a:buClr>
              <a:buSzPts val="1320"/>
              <a:buFont typeface="Arial"/>
              <a:buNone/>
              <a:defRPr b="0" i="0" sz="12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3" name="Google Shape;83;p23"/>
          <p:cNvSpPr txBox="1"/>
          <p:nvPr>
            <p:ph idx="9" type="body"/>
          </p:nvPr>
        </p:nvSpPr>
        <p:spPr>
          <a:xfrm>
            <a:off x="6677752" y="3429000"/>
            <a:ext cx="1938300" cy="906900"/>
          </a:xfrm>
          <a:prstGeom prst="rect">
            <a:avLst/>
          </a:prstGeom>
          <a:noFill/>
          <a:ln>
            <a:noFill/>
          </a:ln>
        </p:spPr>
        <p:txBody>
          <a:bodyPr anchorCtr="0" anchor="ctr" bIns="0" lIns="0" spcFirstLastPara="1" rIns="0" wrap="square" tIns="0">
            <a:noAutofit/>
          </a:bodyPr>
          <a:lstStyle>
            <a:lvl1pPr indent="-228600" lvl="0" marL="457200" marR="0" rtl="0" algn="ctr">
              <a:lnSpc>
                <a:spcPct val="120000"/>
              </a:lnSpc>
              <a:spcBef>
                <a:spcPts val="0"/>
              </a:spcBef>
              <a:spcAft>
                <a:spcPts val="0"/>
              </a:spcAft>
              <a:buClr>
                <a:srgbClr val="EE266D"/>
              </a:buClr>
              <a:buSzPts val="1320"/>
              <a:buFont typeface="Arial"/>
              <a:buNone/>
              <a:defRPr b="0" i="0" sz="12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4" name="Google Shape;84;p23"/>
          <p:cNvSpPr txBox="1"/>
          <p:nvPr>
            <p:ph idx="13" type="body"/>
          </p:nvPr>
        </p:nvSpPr>
        <p:spPr>
          <a:xfrm>
            <a:off x="363489" y="4740168"/>
            <a:ext cx="1938300" cy="906900"/>
          </a:xfrm>
          <a:prstGeom prst="rect">
            <a:avLst/>
          </a:prstGeom>
          <a:noFill/>
          <a:ln>
            <a:noFill/>
          </a:ln>
        </p:spPr>
        <p:txBody>
          <a:bodyPr anchorCtr="0" anchor="ctr" bIns="0" lIns="0" spcFirstLastPara="1" rIns="0" wrap="square" tIns="0">
            <a:noAutofit/>
          </a:bodyPr>
          <a:lstStyle>
            <a:lvl1pPr indent="-228600" lvl="0" marL="457200" marR="0" rtl="0" algn="ctr">
              <a:lnSpc>
                <a:spcPct val="120000"/>
              </a:lnSpc>
              <a:spcBef>
                <a:spcPts val="0"/>
              </a:spcBef>
              <a:spcAft>
                <a:spcPts val="0"/>
              </a:spcAft>
              <a:buClr>
                <a:srgbClr val="EE266D"/>
              </a:buClr>
              <a:buSzPts val="1320"/>
              <a:buFont typeface="Arial"/>
              <a:buNone/>
              <a:defRPr b="0" i="0" sz="12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5" name="Google Shape;85;p23"/>
          <p:cNvSpPr txBox="1"/>
          <p:nvPr>
            <p:ph idx="14" type="body"/>
          </p:nvPr>
        </p:nvSpPr>
        <p:spPr>
          <a:xfrm>
            <a:off x="2469241" y="4734913"/>
            <a:ext cx="1938300" cy="906900"/>
          </a:xfrm>
          <a:prstGeom prst="rect">
            <a:avLst/>
          </a:prstGeom>
          <a:noFill/>
          <a:ln>
            <a:noFill/>
          </a:ln>
        </p:spPr>
        <p:txBody>
          <a:bodyPr anchorCtr="0" anchor="ctr" bIns="0" lIns="0" spcFirstLastPara="1" rIns="0" wrap="square" tIns="0">
            <a:noAutofit/>
          </a:bodyPr>
          <a:lstStyle>
            <a:lvl1pPr indent="-228600" lvl="0" marL="457200" marR="0" rtl="0" algn="ctr">
              <a:lnSpc>
                <a:spcPct val="120000"/>
              </a:lnSpc>
              <a:spcBef>
                <a:spcPts val="0"/>
              </a:spcBef>
              <a:spcAft>
                <a:spcPts val="0"/>
              </a:spcAft>
              <a:buClr>
                <a:srgbClr val="EE266D"/>
              </a:buClr>
              <a:buSzPts val="1320"/>
              <a:buFont typeface="Arial"/>
              <a:buNone/>
              <a:defRPr b="0" i="0" sz="12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6" name="Google Shape;86;p23"/>
          <p:cNvSpPr txBox="1"/>
          <p:nvPr>
            <p:ph idx="15" type="body"/>
          </p:nvPr>
        </p:nvSpPr>
        <p:spPr>
          <a:xfrm>
            <a:off x="4572000" y="4740168"/>
            <a:ext cx="1938300" cy="906900"/>
          </a:xfrm>
          <a:prstGeom prst="rect">
            <a:avLst/>
          </a:prstGeom>
          <a:noFill/>
          <a:ln>
            <a:noFill/>
          </a:ln>
        </p:spPr>
        <p:txBody>
          <a:bodyPr anchorCtr="0" anchor="ctr" bIns="0" lIns="0" spcFirstLastPara="1" rIns="0" wrap="square" tIns="0">
            <a:noAutofit/>
          </a:bodyPr>
          <a:lstStyle>
            <a:lvl1pPr indent="-228600" lvl="0" marL="457200" marR="0" rtl="0" algn="ctr">
              <a:lnSpc>
                <a:spcPct val="120000"/>
              </a:lnSpc>
              <a:spcBef>
                <a:spcPts val="0"/>
              </a:spcBef>
              <a:spcAft>
                <a:spcPts val="0"/>
              </a:spcAft>
              <a:buClr>
                <a:srgbClr val="EE266D"/>
              </a:buClr>
              <a:buSzPts val="1320"/>
              <a:buFont typeface="Arial"/>
              <a:buNone/>
              <a:defRPr b="0" i="0" sz="12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87" name="Google Shape;87;p23"/>
          <p:cNvPicPr preferRelativeResize="0"/>
          <p:nvPr/>
        </p:nvPicPr>
        <p:blipFill rotWithShape="1">
          <a:blip r:embed="rId3">
            <a:alphaModFix/>
          </a:blip>
          <a:srcRect b="0" l="0" r="0" t="0"/>
          <a:stretch/>
        </p:blipFill>
        <p:spPr>
          <a:xfrm>
            <a:off x="8113750" y="5863613"/>
            <a:ext cx="904195" cy="904176"/>
          </a:xfrm>
          <a:prstGeom prst="rect">
            <a:avLst/>
          </a:prstGeom>
          <a:noFill/>
          <a:ln cap="flat" cmpd="sng" w="9525">
            <a:solidFill>
              <a:schemeClr val="lt1"/>
            </a:solidFill>
            <a:prstDash val="solid"/>
            <a:round/>
            <a:headEnd len="sm" w="sm" type="none"/>
            <a:tailEnd len="sm" w="sm" type="none"/>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ON SLIDE">
  <p:cSld name="ACTION SLIDE">
    <p:spTree>
      <p:nvGrpSpPr>
        <p:cNvPr id="88" name="Shape 88"/>
        <p:cNvGrpSpPr/>
        <p:nvPr/>
      </p:nvGrpSpPr>
      <p:grpSpPr>
        <a:xfrm>
          <a:off x="0" y="0"/>
          <a:ext cx="0" cy="0"/>
          <a:chOff x="0" y="0"/>
          <a:chExt cx="0" cy="0"/>
        </a:xfrm>
      </p:grpSpPr>
      <p:pic>
        <p:nvPicPr>
          <p:cNvPr descr="Light_yellow_2.jpg" id="89" name="Google Shape;89;p24"/>
          <p:cNvPicPr preferRelativeResize="0"/>
          <p:nvPr/>
        </p:nvPicPr>
        <p:blipFill rotWithShape="1">
          <a:blip r:embed="rId2">
            <a:alphaModFix/>
          </a:blip>
          <a:srcRect b="0" l="0" r="0" t="0"/>
          <a:stretch/>
        </p:blipFill>
        <p:spPr>
          <a:xfrm>
            <a:off x="0" y="0"/>
            <a:ext cx="6858000" cy="5143500"/>
          </a:xfrm>
          <a:prstGeom prst="rect">
            <a:avLst/>
          </a:prstGeom>
          <a:noFill/>
          <a:ln>
            <a:noFill/>
          </a:ln>
        </p:spPr>
      </p:pic>
      <p:sp>
        <p:nvSpPr>
          <p:cNvPr id="90" name="Google Shape;90;p24"/>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91" name="Google Shape;91;p24"/>
          <p:cNvSpPr txBox="1"/>
          <p:nvPr>
            <p:ph idx="1" type="body"/>
          </p:nvPr>
        </p:nvSpPr>
        <p:spPr>
          <a:xfrm>
            <a:off x="374872" y="2066327"/>
            <a:ext cx="4008900" cy="833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92" name="Google Shape;92;p24"/>
          <p:cNvPicPr preferRelativeResize="0"/>
          <p:nvPr/>
        </p:nvPicPr>
        <p:blipFill rotWithShape="1">
          <a:blip r:embed="rId3">
            <a:alphaModFix/>
          </a:blip>
          <a:srcRect b="0" l="0" r="0" t="0"/>
          <a:stretch/>
        </p:blipFill>
        <p:spPr>
          <a:xfrm>
            <a:off x="374933" y="1666802"/>
            <a:ext cx="240075" cy="240075"/>
          </a:xfrm>
          <a:prstGeom prst="rect">
            <a:avLst/>
          </a:prstGeom>
          <a:noFill/>
          <a:ln>
            <a:noFill/>
          </a:ln>
        </p:spPr>
      </p:pic>
      <p:sp>
        <p:nvSpPr>
          <p:cNvPr id="93" name="Google Shape;93;p24"/>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RESOURCES | GLOBAL CITIZENSHIP</a:t>
            </a:r>
            <a:endParaRPr b="0" i="0" sz="800" u="none" cap="none" strike="noStrike">
              <a:solidFill>
                <a:srgbClr val="363E42"/>
              </a:solidFill>
              <a:latin typeface="Arial"/>
              <a:ea typeface="Arial"/>
              <a:cs typeface="Arial"/>
              <a:sym typeface="Arial"/>
            </a:endParaRPr>
          </a:p>
        </p:txBody>
      </p:sp>
      <p:sp>
        <p:nvSpPr>
          <p:cNvPr id="94" name="Google Shape;94;p24"/>
          <p:cNvSpPr txBox="1"/>
          <p:nvPr>
            <p:ph idx="2" type="body"/>
          </p:nvPr>
        </p:nvSpPr>
        <p:spPr>
          <a:xfrm>
            <a:off x="374874" y="2906215"/>
            <a:ext cx="4008900" cy="2969700"/>
          </a:xfrm>
          <a:prstGeom prst="rect">
            <a:avLst/>
          </a:prstGeom>
          <a:noFill/>
          <a:ln>
            <a:noFill/>
          </a:ln>
        </p:spPr>
        <p:txBody>
          <a:bodyPr anchorCtr="0" anchor="t" bIns="0" lIns="0" spcFirstLastPara="1" rIns="0" wrap="square" tIns="0">
            <a:noAutofit/>
          </a:bodyPr>
          <a:lstStyle>
            <a:lvl1pPr indent="-326390" lvl="0" marL="457200" marR="0" rtl="0" algn="l">
              <a:lnSpc>
                <a:spcPct val="120000"/>
              </a:lnSpc>
              <a:spcBef>
                <a:spcPts val="0"/>
              </a:spcBef>
              <a:spcAft>
                <a:spcPts val="0"/>
              </a:spcAft>
              <a:buClr>
                <a:srgbClr val="DCA000"/>
              </a:buClr>
              <a:buSzPts val="1540"/>
              <a:buFont typeface="Arial"/>
              <a:buChar char="•"/>
              <a:defRPr b="0" i="0" sz="14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Light_yellow_1.jpg" id="95" name="Google Shape;95;p24"/>
          <p:cNvPicPr preferRelativeResize="0"/>
          <p:nvPr/>
        </p:nvPicPr>
        <p:blipFill rotWithShape="1">
          <a:blip r:embed="rId4">
            <a:alphaModFix/>
          </a:blip>
          <a:srcRect b="35070" l="0" r="83434" t="49950"/>
          <a:stretch/>
        </p:blipFill>
        <p:spPr>
          <a:xfrm>
            <a:off x="197900" y="5800025"/>
            <a:ext cx="1819151" cy="1027226"/>
          </a:xfrm>
          <a:prstGeom prst="rect">
            <a:avLst/>
          </a:prstGeom>
          <a:noFill/>
          <a:ln>
            <a:noFill/>
          </a:ln>
        </p:spPr>
      </p:pic>
      <p:sp>
        <p:nvSpPr>
          <p:cNvPr id="96" name="Google Shape;96;p24"/>
          <p:cNvSpPr txBox="1"/>
          <p:nvPr>
            <p:ph idx="3" type="body"/>
          </p:nvPr>
        </p:nvSpPr>
        <p:spPr>
          <a:xfrm>
            <a:off x="877964" y="1679161"/>
            <a:ext cx="3505800" cy="307500"/>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rgbClr val="363E42"/>
              </a:buClr>
              <a:buSzPts val="1400"/>
              <a:buFont typeface="Arial"/>
              <a:buNone/>
              <a:defRPr b="1" i="0" sz="14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97" name="Google Shape;97;p24"/>
          <p:cNvPicPr preferRelativeResize="0"/>
          <p:nvPr/>
        </p:nvPicPr>
        <p:blipFill rotWithShape="1">
          <a:blip r:embed="rId5">
            <a:alphaModFix/>
          </a:blip>
          <a:srcRect b="0" l="0" r="0" t="0"/>
          <a:stretch/>
        </p:blipFill>
        <p:spPr>
          <a:xfrm>
            <a:off x="319675" y="6054400"/>
            <a:ext cx="1136026" cy="388848"/>
          </a:xfrm>
          <a:prstGeom prst="rect">
            <a:avLst/>
          </a:prstGeom>
          <a:noFill/>
          <a:ln>
            <a:noFill/>
          </a:ln>
        </p:spPr>
      </p:pic>
      <p:pic>
        <p:nvPicPr>
          <p:cNvPr id="98" name="Google Shape;98;p24"/>
          <p:cNvPicPr preferRelativeResize="0"/>
          <p:nvPr/>
        </p:nvPicPr>
        <p:blipFill rotWithShape="1">
          <a:blip r:embed="rId6">
            <a:alphaModFix/>
          </a:blip>
          <a:srcRect b="0" l="0" r="0" t="0"/>
          <a:stretch/>
        </p:blipFill>
        <p:spPr>
          <a:xfrm>
            <a:off x="8113750" y="5863613"/>
            <a:ext cx="904195" cy="904176"/>
          </a:xfrm>
          <a:prstGeom prst="rect">
            <a:avLst/>
          </a:prstGeom>
          <a:noFill/>
          <a:ln cap="flat" cmpd="sng" w="9525">
            <a:solidFill>
              <a:schemeClr val="lt1"/>
            </a:solidFill>
            <a:prstDash val="solid"/>
            <a:round/>
            <a:headEnd len="sm" w="sm" type="none"/>
            <a:tailEnd len="sm" w="sm" type="none"/>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21" Type="http://schemas.openxmlformats.org/officeDocument/2006/relationships/theme" Target="../theme/theme1.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descr="White.jpg" id="7" name="Google Shape;7;p13"/>
          <p:cNvPicPr preferRelativeResize="0"/>
          <p:nvPr/>
        </p:nvPicPr>
        <p:blipFill rotWithShape="1">
          <a:blip r:embed="rId1">
            <a:alphaModFix/>
          </a:blip>
          <a:srcRect b="0" l="0" r="0" t="0"/>
          <a:stretch/>
        </p:blipFill>
        <p:spPr>
          <a:xfrm>
            <a:off x="0" y="0"/>
            <a:ext cx="6858000" cy="5143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www.gov.uk/apply-for-photo-id-voter-authority-certificate" TargetMode="Externa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6.jpg"/><Relationship Id="rId4" Type="http://schemas.openxmlformats.org/officeDocument/2006/relationships/image" Target="../media/image38.jpg"/><Relationship Id="rId5" Type="http://schemas.openxmlformats.org/officeDocument/2006/relationships/image" Target="../media/image35.jpg"/></Relationships>
</file>

<file path=ppt/slides/_rels/slide19.xml.rels><?xml version="1.0" encoding="UTF-8" standalone="yes"?><Relationships xmlns="http://schemas.openxmlformats.org/package/2006/relationships"><Relationship Id="rId10" Type="http://schemas.openxmlformats.org/officeDocument/2006/relationships/image" Target="../media/image28.png"/><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hyperlink" Target="https://registertovote.london/" TargetMode="External"/><Relationship Id="rId4" Type="http://schemas.openxmlformats.org/officeDocument/2006/relationships/hyperlink" Target="https://www.gov.uk/register-to-vote" TargetMode="External"/><Relationship Id="rId9" Type="http://schemas.openxmlformats.org/officeDocument/2006/relationships/image" Target="../media/image10.jpg"/><Relationship Id="rId5" Type="http://schemas.openxmlformats.org/officeDocument/2006/relationships/hyperlink" Target="https://www.gov.uk/how-to-vote/postal-voting" TargetMode="External"/><Relationship Id="rId6" Type="http://schemas.openxmlformats.org/officeDocument/2006/relationships/hyperlink" Target="https://www.gov.uk/how-to-vote/voting-by-proxy" TargetMode="External"/><Relationship Id="rId7" Type="http://schemas.openxmlformats.org/officeDocument/2006/relationships/hyperlink" Target="https://www.electoralcommission.org.uk/i-am-a/voter/register-vote/register-vote-anonymously" TargetMode="External"/><Relationship Id="rId8" Type="http://schemas.openxmlformats.org/officeDocument/2006/relationships/hyperlink" Target="https://www.gov.uk/government/publications/register-to-vote-if-you-havent-got-a-fixed-or-permanent-addres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1" Type="http://schemas.openxmlformats.org/officeDocument/2006/relationships/image" Target="../media/image28.png"/><Relationship Id="rId10" Type="http://schemas.openxmlformats.org/officeDocument/2006/relationships/image" Target="../media/image10.jpg"/><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hyperlink" Target="https://www.electoralcommission.org.uk/" TargetMode="External"/><Relationship Id="rId4" Type="http://schemas.openxmlformats.org/officeDocument/2006/relationships/hyperlink" Target="https://www.gov.uk/browse/driving/driving-licences" TargetMode="External"/><Relationship Id="rId9" Type="http://schemas.openxmlformats.org/officeDocument/2006/relationships/hyperlink" Target="https://www.citizensadvice.org.uk/" TargetMode="External"/><Relationship Id="rId5" Type="http://schemas.openxmlformats.org/officeDocument/2006/relationships/hyperlink" Target="https://www.gov.uk/apply-renew-passport" TargetMode="External"/><Relationship Id="rId6" Type="http://schemas.openxmlformats.org/officeDocument/2006/relationships/hyperlink" Target="http://www.postoffice.co.uk/branch-finder" TargetMode="External"/><Relationship Id="rId7" Type="http://schemas.openxmlformats.org/officeDocument/2006/relationships/hyperlink" Target="https://www.gov.uk/how-the-post-office-check-and-send-service-works" TargetMode="External"/><Relationship Id="rId8" Type="http://schemas.openxmlformats.org/officeDocument/2006/relationships/hyperlink" Target="https://www.gov.uk/apply-blue-badg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www.gov.uk/register-to-vote" TargetMode="External"/><Relationship Id="rId4" Type="http://schemas.openxmlformats.org/officeDocument/2006/relationships/image" Target="../media/image2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ww.gov.uk/register-to-vote" TargetMode="Externa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
          <p:cNvSpPr txBox="1"/>
          <p:nvPr>
            <p:ph type="ctrTitle"/>
          </p:nvPr>
        </p:nvSpPr>
        <p:spPr>
          <a:xfrm>
            <a:off x="339430" y="1935644"/>
            <a:ext cx="8434500" cy="818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6600"/>
              <a:buFont typeface="Arial"/>
              <a:buNone/>
            </a:pPr>
            <a:r>
              <a:rPr b="1" i="0" lang="en-GB" sz="4000" u="none" cap="none" strike="noStrike">
                <a:solidFill>
                  <a:srgbClr val="000000"/>
                </a:solidFill>
                <a:latin typeface="Arial"/>
                <a:ea typeface="Arial"/>
                <a:cs typeface="Arial"/>
                <a:sym typeface="Arial"/>
                <a:extLst>
                  <a:ext uri="http://customooxmlschemas.google.com/">
                    <go:slidesCustomData xmlns:go="http://customooxmlschemas.google.com/" textRoundtripDataId="0"/>
                  </a:ext>
                </a:extLst>
              </a:rPr>
              <a:t>No </a:t>
            </a:r>
            <a:r>
              <a:rPr b="1" i="0" lang="en-GB" sz="4000" u="none" cap="none" strike="noStrike">
                <a:solidFill>
                  <a:srgbClr val="000000"/>
                </a:solidFill>
                <a:latin typeface="Arial"/>
                <a:ea typeface="Arial"/>
                <a:cs typeface="Arial"/>
                <a:sym typeface="Arial"/>
              </a:rPr>
              <a:t>vote, No voice!</a:t>
            </a:r>
            <a:endParaRPr b="1" i="0" sz="4000" u="none" cap="none" strike="noStrike">
              <a:solidFill>
                <a:srgbClr val="000000"/>
              </a:solidFill>
              <a:latin typeface="Arial"/>
              <a:ea typeface="Arial"/>
              <a:cs typeface="Arial"/>
              <a:sym typeface="Arial"/>
            </a:endParaRPr>
          </a:p>
        </p:txBody>
      </p:sp>
      <p:sp>
        <p:nvSpPr>
          <p:cNvPr id="189" name="Google Shape;189;p1"/>
          <p:cNvSpPr txBox="1"/>
          <p:nvPr>
            <p:ph idx="1" type="subTitle"/>
          </p:nvPr>
        </p:nvSpPr>
        <p:spPr>
          <a:xfrm>
            <a:off x="339430" y="2939017"/>
            <a:ext cx="8431500" cy="410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363E42"/>
              </a:buClr>
              <a:buSzPts val="1500"/>
              <a:buNone/>
            </a:pPr>
            <a:r>
              <a:rPr lang="en-GB"/>
              <a:t>ACTIVITY | Voter registration and photo Voter ID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g1b43286cd64_0_0"/>
          <p:cNvSpPr txBox="1"/>
          <p:nvPr>
            <p:ph idx="1" type="body"/>
          </p:nvPr>
        </p:nvSpPr>
        <p:spPr>
          <a:xfrm>
            <a:off x="374872" y="2066327"/>
            <a:ext cx="4008900" cy="833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200"/>
              <a:buNone/>
            </a:pPr>
            <a:r>
              <a:rPr lang="en-GB">
                <a:extLst>
                  <a:ext uri="http://customooxmlschemas.google.com/">
                    <go:slidesCustomData xmlns:go="http://customooxmlschemas.google.com/" textRoundtripDataId="1"/>
                  </a:ext>
                </a:extLst>
              </a:rPr>
              <a:t>Voter</a:t>
            </a:r>
            <a:r>
              <a:rPr lang="en-GB"/>
              <a:t> Identification: </a:t>
            </a:r>
            <a:endParaRPr/>
          </a:p>
          <a:p>
            <a:pPr indent="0" lvl="0" marL="0" rtl="0" algn="l">
              <a:lnSpc>
                <a:spcPct val="100000"/>
              </a:lnSpc>
              <a:spcBef>
                <a:spcPts val="0"/>
              </a:spcBef>
              <a:spcAft>
                <a:spcPts val="0"/>
              </a:spcAft>
              <a:buSzPts val="2200"/>
              <a:buNone/>
            </a:pPr>
            <a:r>
              <a:rPr lang="en-GB"/>
              <a:t>Elections Act (2022)</a:t>
            </a:r>
            <a:endParaRPr/>
          </a:p>
        </p:txBody>
      </p:sp>
      <p:sp>
        <p:nvSpPr>
          <p:cNvPr id="250" name="Google Shape;250;g1b43286cd64_0_0"/>
          <p:cNvSpPr txBox="1"/>
          <p:nvPr>
            <p:ph idx="2" type="body"/>
          </p:nvPr>
        </p:nvSpPr>
        <p:spPr>
          <a:xfrm>
            <a:off x="374875" y="2975200"/>
            <a:ext cx="4675500" cy="26733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320"/>
              <a:buNone/>
            </a:pPr>
            <a:r>
              <a:rPr lang="en-GB" sz="1300"/>
              <a:t>From this year, voters will have their identity checked by showing a form of </a:t>
            </a:r>
            <a:r>
              <a:rPr b="1" lang="en-GB" sz="1300"/>
              <a:t>photographic identification</a:t>
            </a:r>
            <a:r>
              <a:rPr lang="en-GB" sz="1300"/>
              <a:t>, before being given their ballot paper in a polling station. </a:t>
            </a:r>
            <a:endParaRPr sz="1300"/>
          </a:p>
          <a:p>
            <a:pPr indent="0" lvl="0" marL="0" rtl="0" algn="l">
              <a:lnSpc>
                <a:spcPct val="120000"/>
              </a:lnSpc>
              <a:spcBef>
                <a:spcPts val="0"/>
              </a:spcBef>
              <a:spcAft>
                <a:spcPts val="0"/>
              </a:spcAft>
              <a:buSzPts val="1320"/>
              <a:buNone/>
            </a:pPr>
            <a:r>
              <a:t/>
            </a:r>
            <a:endParaRPr sz="1300"/>
          </a:p>
          <a:p>
            <a:pPr indent="0" lvl="0" marL="0" rtl="0" algn="l">
              <a:lnSpc>
                <a:spcPct val="120000"/>
              </a:lnSpc>
              <a:spcBef>
                <a:spcPts val="0"/>
              </a:spcBef>
              <a:spcAft>
                <a:spcPts val="0"/>
              </a:spcAft>
              <a:buSzPts val="1320"/>
              <a:buNone/>
            </a:pPr>
            <a:r>
              <a:rPr lang="en-GB" sz="1300"/>
              <a:t>You will need to show an accepted photo Voter ID if you vote in person at:</a:t>
            </a:r>
            <a:endParaRPr sz="1300"/>
          </a:p>
          <a:p>
            <a:pPr indent="-311150" lvl="0" marL="457200" rtl="0" algn="l">
              <a:lnSpc>
                <a:spcPct val="120000"/>
              </a:lnSpc>
              <a:spcBef>
                <a:spcPts val="0"/>
              </a:spcBef>
              <a:spcAft>
                <a:spcPts val="0"/>
              </a:spcAft>
              <a:buSzPts val="1300"/>
              <a:buChar char="•"/>
            </a:pPr>
            <a:r>
              <a:rPr lang="en-GB" sz="1300"/>
              <a:t>Mayor of London and London Assembly elections</a:t>
            </a:r>
            <a:endParaRPr sz="1300"/>
          </a:p>
          <a:p>
            <a:pPr indent="-311150" lvl="0" marL="457200" rtl="0" algn="l">
              <a:lnSpc>
                <a:spcPct val="120000"/>
              </a:lnSpc>
              <a:spcBef>
                <a:spcPts val="0"/>
              </a:spcBef>
              <a:spcAft>
                <a:spcPts val="0"/>
              </a:spcAft>
              <a:buSzPts val="1300"/>
              <a:buChar char="•"/>
            </a:pPr>
            <a:r>
              <a:rPr lang="en-GB" sz="1300"/>
              <a:t>Borough/ local elections</a:t>
            </a:r>
            <a:endParaRPr sz="1300"/>
          </a:p>
          <a:p>
            <a:pPr indent="-311150" lvl="0" marL="457200" rtl="0" algn="l">
              <a:lnSpc>
                <a:spcPct val="120000"/>
              </a:lnSpc>
              <a:spcBef>
                <a:spcPts val="0"/>
              </a:spcBef>
              <a:spcAft>
                <a:spcPts val="0"/>
              </a:spcAft>
              <a:buSzPts val="1300"/>
              <a:buChar char="•"/>
            </a:pPr>
            <a:r>
              <a:rPr lang="en-GB" sz="1300"/>
              <a:t>Parliamentary/ General elections</a:t>
            </a:r>
            <a:endParaRPr sz="1300"/>
          </a:p>
        </p:txBody>
      </p:sp>
      <p:pic>
        <p:nvPicPr>
          <p:cNvPr id="251" name="Google Shape;251;g1b43286cd64_0_0"/>
          <p:cNvPicPr preferRelativeResize="0"/>
          <p:nvPr/>
        </p:nvPicPr>
        <p:blipFill rotWithShape="1">
          <a:blip r:embed="rId3">
            <a:alphaModFix/>
          </a:blip>
          <a:srcRect b="0" l="0" r="0" t="0"/>
          <a:stretch/>
        </p:blipFill>
        <p:spPr>
          <a:xfrm rot="-287544">
            <a:off x="6003146" y="1530039"/>
            <a:ext cx="2696675" cy="26966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1b4376b227a_0_1"/>
          <p:cNvSpPr txBox="1"/>
          <p:nvPr>
            <p:ph idx="1" type="body"/>
          </p:nvPr>
        </p:nvSpPr>
        <p:spPr>
          <a:xfrm>
            <a:off x="374747" y="1850302"/>
            <a:ext cx="4008900" cy="833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200"/>
              <a:buNone/>
            </a:pPr>
            <a:r>
              <a:rPr lang="en-GB"/>
              <a:t>When will photo Voter ID become applicable?</a:t>
            </a:r>
            <a:endParaRPr/>
          </a:p>
        </p:txBody>
      </p:sp>
      <p:sp>
        <p:nvSpPr>
          <p:cNvPr id="257" name="Google Shape;257;g1b4376b227a_0_1"/>
          <p:cNvSpPr txBox="1"/>
          <p:nvPr>
            <p:ph idx="2" type="body"/>
          </p:nvPr>
        </p:nvSpPr>
        <p:spPr>
          <a:xfrm>
            <a:off x="374750" y="2890650"/>
            <a:ext cx="4356900" cy="27729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320"/>
              <a:buNone/>
            </a:pPr>
            <a:r>
              <a:rPr lang="en-GB" sz="1300"/>
              <a:t>The requirement to show photo ID to vote in person has been applicable at local elections in England from May 2023. </a:t>
            </a:r>
            <a:endParaRPr sz="1300"/>
          </a:p>
          <a:p>
            <a:pPr indent="0" lvl="0" marL="0" rtl="0" algn="l">
              <a:lnSpc>
                <a:spcPct val="120000"/>
              </a:lnSpc>
              <a:spcBef>
                <a:spcPts val="0"/>
              </a:spcBef>
              <a:spcAft>
                <a:spcPts val="0"/>
              </a:spcAft>
              <a:buSzPts val="1320"/>
              <a:buNone/>
            </a:pPr>
            <a:r>
              <a:t/>
            </a:r>
            <a:endParaRPr sz="1300"/>
          </a:p>
          <a:p>
            <a:pPr indent="0" lvl="0" marL="0" rtl="0" algn="l">
              <a:lnSpc>
                <a:spcPct val="120000"/>
              </a:lnSpc>
              <a:spcBef>
                <a:spcPts val="0"/>
              </a:spcBef>
              <a:spcAft>
                <a:spcPts val="0"/>
              </a:spcAft>
              <a:buSzPts val="1320"/>
              <a:buNone/>
            </a:pPr>
            <a:r>
              <a:rPr lang="en-GB" sz="1300"/>
              <a:t>As there are no elections in London in May 2023, the first time it will apply in London will be at the May 2024 Mayor of London and London Assembly elections. </a:t>
            </a:r>
            <a:endParaRPr sz="1300"/>
          </a:p>
          <a:p>
            <a:pPr indent="0" lvl="0" marL="0" rtl="0" algn="l">
              <a:lnSpc>
                <a:spcPct val="120000"/>
              </a:lnSpc>
              <a:spcBef>
                <a:spcPts val="0"/>
              </a:spcBef>
              <a:spcAft>
                <a:spcPts val="0"/>
              </a:spcAft>
              <a:buSzPts val="1320"/>
              <a:buNone/>
            </a:pPr>
            <a:r>
              <a:t/>
            </a:r>
            <a:endParaRPr sz="1300"/>
          </a:p>
          <a:p>
            <a:pPr indent="0" lvl="0" marL="0" rtl="0" algn="l">
              <a:lnSpc>
                <a:spcPct val="120000"/>
              </a:lnSpc>
              <a:spcBef>
                <a:spcPts val="0"/>
              </a:spcBef>
              <a:spcAft>
                <a:spcPts val="0"/>
              </a:spcAft>
              <a:buSzPts val="1320"/>
              <a:buNone/>
            </a:pPr>
            <a:r>
              <a:rPr lang="en-GB" sz="1300"/>
              <a:t>The requirement for the UK Parliamentary General elections will only take effect for polls after 5 October 2023. </a:t>
            </a:r>
            <a:endParaRPr sz="1300"/>
          </a:p>
        </p:txBody>
      </p:sp>
      <p:pic>
        <p:nvPicPr>
          <p:cNvPr id="258" name="Google Shape;258;g1b4376b227a_0_1"/>
          <p:cNvPicPr preferRelativeResize="0"/>
          <p:nvPr/>
        </p:nvPicPr>
        <p:blipFill rotWithShape="1">
          <a:blip r:embed="rId3">
            <a:alphaModFix/>
          </a:blip>
          <a:srcRect b="0" l="0" r="0" t="0"/>
          <a:stretch/>
        </p:blipFill>
        <p:spPr>
          <a:xfrm>
            <a:off x="4137600" y="1785523"/>
            <a:ext cx="5966102" cy="33559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1b4376b227a_0_7"/>
          <p:cNvSpPr txBox="1"/>
          <p:nvPr>
            <p:ph idx="1" type="body"/>
          </p:nvPr>
        </p:nvSpPr>
        <p:spPr>
          <a:xfrm>
            <a:off x="374747" y="2066327"/>
            <a:ext cx="4008900" cy="833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200"/>
              <a:buNone/>
            </a:pPr>
            <a:r>
              <a:rPr lang="en-GB"/>
              <a:t>What counts as accepted photo ID to vote?</a:t>
            </a:r>
            <a:endParaRPr/>
          </a:p>
        </p:txBody>
      </p:sp>
      <p:sp>
        <p:nvSpPr>
          <p:cNvPr id="264" name="Google Shape;264;g1b4376b227a_0_7"/>
          <p:cNvSpPr txBox="1"/>
          <p:nvPr>
            <p:ph idx="2" type="body"/>
          </p:nvPr>
        </p:nvSpPr>
        <p:spPr>
          <a:xfrm>
            <a:off x="374750" y="3141300"/>
            <a:ext cx="4123200" cy="15357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320"/>
              <a:buNone/>
            </a:pPr>
            <a:r>
              <a:rPr lang="en-GB" sz="1300"/>
              <a:t>Accepted photo ID to vote cannot be any form of ID. </a:t>
            </a:r>
            <a:endParaRPr sz="1300"/>
          </a:p>
          <a:p>
            <a:pPr indent="0" lvl="0" marL="0" rtl="0" algn="l">
              <a:lnSpc>
                <a:spcPct val="120000"/>
              </a:lnSpc>
              <a:spcBef>
                <a:spcPts val="0"/>
              </a:spcBef>
              <a:spcAft>
                <a:spcPts val="0"/>
              </a:spcAft>
              <a:buSzPts val="1320"/>
              <a:buNone/>
            </a:pPr>
            <a:r>
              <a:t/>
            </a:r>
            <a:endParaRPr sz="1300"/>
          </a:p>
          <a:p>
            <a:pPr indent="0" lvl="0" marL="0" rtl="0" algn="l">
              <a:lnSpc>
                <a:spcPct val="120000"/>
              </a:lnSpc>
              <a:spcBef>
                <a:spcPts val="0"/>
              </a:spcBef>
              <a:spcAft>
                <a:spcPts val="0"/>
              </a:spcAft>
              <a:buSzPts val="1320"/>
              <a:buNone/>
            </a:pPr>
            <a:r>
              <a:rPr lang="en-GB" sz="1300"/>
              <a:t>What ID do you think will be an accepted form of ID? Discuss with your partner next to you and make a list!</a:t>
            </a:r>
            <a:endParaRPr sz="1300"/>
          </a:p>
          <a:p>
            <a:pPr indent="0" lvl="0" marL="0" rtl="0" algn="l">
              <a:lnSpc>
                <a:spcPct val="120000"/>
              </a:lnSpc>
              <a:spcBef>
                <a:spcPts val="0"/>
              </a:spcBef>
              <a:spcAft>
                <a:spcPts val="0"/>
              </a:spcAft>
              <a:buSzPts val="1320"/>
              <a:buNone/>
            </a:pPr>
            <a:r>
              <a:t/>
            </a:r>
            <a:endParaRPr sz="1300"/>
          </a:p>
          <a:p>
            <a:pPr indent="0" lvl="0" marL="0" rtl="0" algn="l">
              <a:lnSpc>
                <a:spcPct val="120000"/>
              </a:lnSpc>
              <a:spcBef>
                <a:spcPts val="0"/>
              </a:spcBef>
              <a:spcAft>
                <a:spcPts val="0"/>
              </a:spcAft>
              <a:buSzPts val="1320"/>
              <a:buNone/>
            </a:pPr>
            <a:r>
              <a:rPr i="1" lang="en-GB" sz="1300"/>
              <a:t>5 minutes.</a:t>
            </a:r>
            <a:endParaRPr i="1" sz="1300"/>
          </a:p>
        </p:txBody>
      </p:sp>
      <p:pic>
        <p:nvPicPr>
          <p:cNvPr id="265" name="Google Shape;265;g1b4376b227a_0_7"/>
          <p:cNvPicPr preferRelativeResize="0"/>
          <p:nvPr/>
        </p:nvPicPr>
        <p:blipFill rotWithShape="1">
          <a:blip r:embed="rId3">
            <a:alphaModFix/>
          </a:blip>
          <a:srcRect b="0" l="0" r="0" t="0"/>
          <a:stretch/>
        </p:blipFill>
        <p:spPr>
          <a:xfrm>
            <a:off x="4229257" y="2066325"/>
            <a:ext cx="5560795" cy="3127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1b4376b227a_0_12"/>
          <p:cNvSpPr txBox="1"/>
          <p:nvPr>
            <p:ph idx="1" type="body"/>
          </p:nvPr>
        </p:nvSpPr>
        <p:spPr>
          <a:xfrm>
            <a:off x="405525" y="1716926"/>
            <a:ext cx="4008900" cy="542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200"/>
              <a:buNone/>
            </a:pPr>
            <a:r>
              <a:rPr lang="en-GB"/>
              <a:t>Accepted forms of photo ID</a:t>
            </a:r>
            <a:endParaRPr/>
          </a:p>
        </p:txBody>
      </p:sp>
      <p:sp>
        <p:nvSpPr>
          <p:cNvPr id="271" name="Google Shape;271;g1b4376b227a_0_12"/>
          <p:cNvSpPr txBox="1"/>
          <p:nvPr>
            <p:ph idx="2" type="body"/>
          </p:nvPr>
        </p:nvSpPr>
        <p:spPr>
          <a:xfrm>
            <a:off x="405525" y="2340875"/>
            <a:ext cx="5609700" cy="3470700"/>
          </a:xfrm>
          <a:prstGeom prst="rect">
            <a:avLst/>
          </a:prstGeom>
          <a:noFill/>
          <a:ln>
            <a:noFill/>
          </a:ln>
        </p:spPr>
        <p:txBody>
          <a:bodyPr anchorCtr="0" anchor="t" bIns="0" lIns="0" spcFirstLastPara="1" rIns="0" wrap="square" tIns="0">
            <a:noAutofit/>
          </a:bodyPr>
          <a:lstStyle/>
          <a:p>
            <a:pPr indent="-318770" lvl="0" marL="457200" rtl="0" algn="l">
              <a:lnSpc>
                <a:spcPct val="120000"/>
              </a:lnSpc>
              <a:spcBef>
                <a:spcPts val="0"/>
              </a:spcBef>
              <a:spcAft>
                <a:spcPts val="0"/>
              </a:spcAft>
              <a:buSzPts val="1420"/>
              <a:buChar char="•"/>
            </a:pPr>
            <a:r>
              <a:rPr lang="en-GB" sz="1300"/>
              <a:t>A United Kingdom passport</a:t>
            </a:r>
            <a:endParaRPr sz="1300"/>
          </a:p>
          <a:p>
            <a:pPr indent="-318770" lvl="0" marL="457200" rtl="0" algn="l">
              <a:lnSpc>
                <a:spcPct val="120000"/>
              </a:lnSpc>
              <a:spcBef>
                <a:spcPts val="0"/>
              </a:spcBef>
              <a:spcAft>
                <a:spcPts val="0"/>
              </a:spcAft>
              <a:buSzPts val="1420"/>
              <a:buChar char="•"/>
            </a:pPr>
            <a:r>
              <a:rPr lang="en-GB" sz="1300"/>
              <a:t>A passport issued by an EEA state or a Commonwealth country</a:t>
            </a:r>
            <a:endParaRPr sz="1300"/>
          </a:p>
          <a:p>
            <a:pPr indent="-318770" lvl="0" marL="457200" rtl="0" algn="l">
              <a:lnSpc>
                <a:spcPct val="120000"/>
              </a:lnSpc>
              <a:spcBef>
                <a:spcPts val="0"/>
              </a:spcBef>
              <a:spcAft>
                <a:spcPts val="0"/>
              </a:spcAft>
              <a:buSzPts val="1420"/>
              <a:buChar char="•"/>
            </a:pPr>
            <a:r>
              <a:rPr lang="en-GB" sz="1300"/>
              <a:t>A national identity card issued by an EEA state</a:t>
            </a:r>
            <a:endParaRPr sz="1300"/>
          </a:p>
          <a:p>
            <a:pPr indent="-318770" lvl="0" marL="457200" rtl="0" algn="l">
              <a:lnSpc>
                <a:spcPct val="120000"/>
              </a:lnSpc>
              <a:spcBef>
                <a:spcPts val="0"/>
              </a:spcBef>
              <a:spcAft>
                <a:spcPts val="0"/>
              </a:spcAft>
              <a:buSzPts val="1420"/>
              <a:buChar char="•"/>
            </a:pPr>
            <a:r>
              <a:rPr lang="en-GB" sz="1300"/>
              <a:t>A UK driving licence</a:t>
            </a:r>
            <a:endParaRPr sz="1300"/>
          </a:p>
          <a:p>
            <a:pPr indent="-318770" lvl="0" marL="457200" rtl="0" algn="l">
              <a:lnSpc>
                <a:spcPct val="120000"/>
              </a:lnSpc>
              <a:spcBef>
                <a:spcPts val="0"/>
              </a:spcBef>
              <a:spcAft>
                <a:spcPts val="0"/>
              </a:spcAft>
              <a:buSzPts val="1420"/>
              <a:buChar char="•"/>
            </a:pPr>
            <a:r>
              <a:rPr lang="en-GB" sz="1300"/>
              <a:t>A driving licence issued by the Channel Islands, the Isle of Man or an EEA state</a:t>
            </a:r>
            <a:endParaRPr sz="1300"/>
          </a:p>
          <a:p>
            <a:pPr indent="-318770" lvl="0" marL="457200" rtl="0" algn="l">
              <a:lnSpc>
                <a:spcPct val="120000"/>
              </a:lnSpc>
              <a:spcBef>
                <a:spcPts val="0"/>
              </a:spcBef>
              <a:spcAft>
                <a:spcPts val="0"/>
              </a:spcAft>
              <a:buSzPts val="1420"/>
              <a:buChar char="•"/>
            </a:pPr>
            <a:r>
              <a:rPr lang="en-GB" sz="1300"/>
              <a:t>A Biometric Immigration Document </a:t>
            </a:r>
            <a:endParaRPr sz="1300"/>
          </a:p>
          <a:p>
            <a:pPr indent="-318770" lvl="0" marL="457200" rtl="0" algn="l">
              <a:lnSpc>
                <a:spcPct val="120000"/>
              </a:lnSpc>
              <a:spcBef>
                <a:spcPts val="0"/>
              </a:spcBef>
              <a:spcAft>
                <a:spcPts val="0"/>
              </a:spcAft>
              <a:buSzPts val="1420"/>
              <a:buChar char="•"/>
            </a:pPr>
            <a:r>
              <a:rPr lang="en-GB" sz="1300"/>
              <a:t>PASS card issued by the National Proof of Age Standards scheme bearing the Proof of Age Standards Scheme hologram</a:t>
            </a:r>
            <a:endParaRPr sz="1300"/>
          </a:p>
          <a:p>
            <a:pPr indent="-318770" lvl="0" marL="457200" rtl="0" algn="l">
              <a:lnSpc>
                <a:spcPct val="120000"/>
              </a:lnSpc>
              <a:spcBef>
                <a:spcPts val="0"/>
              </a:spcBef>
              <a:spcAft>
                <a:spcPts val="0"/>
              </a:spcAft>
              <a:buSzPts val="1420"/>
              <a:buChar char="•"/>
            </a:pPr>
            <a:r>
              <a:rPr lang="en-GB" sz="1300"/>
              <a:t>A Ministry of Defence Form 90 (Defence Identity Card)</a:t>
            </a:r>
            <a:endParaRPr sz="1300"/>
          </a:p>
          <a:p>
            <a:pPr indent="-311150" lvl="0" marL="457200" rtl="0" algn="l">
              <a:lnSpc>
                <a:spcPct val="120000"/>
              </a:lnSpc>
              <a:spcBef>
                <a:spcPts val="0"/>
              </a:spcBef>
              <a:spcAft>
                <a:spcPts val="0"/>
              </a:spcAft>
              <a:buSzPts val="1300"/>
              <a:buChar char="•"/>
            </a:pPr>
            <a:r>
              <a:rPr lang="en-GB" sz="1300"/>
              <a:t>60+ Oyster photocard or a Freedom Pass</a:t>
            </a:r>
            <a:endParaRPr sz="1300"/>
          </a:p>
          <a:p>
            <a:pPr indent="-318770" lvl="0" marL="457200" rtl="0" algn="l">
              <a:lnSpc>
                <a:spcPct val="120000"/>
              </a:lnSpc>
              <a:spcBef>
                <a:spcPts val="0"/>
              </a:spcBef>
              <a:spcAft>
                <a:spcPts val="0"/>
              </a:spcAft>
              <a:buSzPts val="1420"/>
              <a:buChar char="•"/>
            </a:pPr>
            <a:r>
              <a:rPr lang="en-GB" sz="1300"/>
              <a:t>A Blue Badge</a:t>
            </a:r>
            <a:endParaRPr sz="1300"/>
          </a:p>
          <a:p>
            <a:pPr indent="-318770" lvl="0" marL="457200" rtl="0" algn="l">
              <a:lnSpc>
                <a:spcPct val="120000"/>
              </a:lnSpc>
              <a:spcBef>
                <a:spcPts val="0"/>
              </a:spcBef>
              <a:spcAft>
                <a:spcPts val="0"/>
              </a:spcAft>
              <a:buSzPts val="1420"/>
              <a:buChar char="•"/>
            </a:pPr>
            <a:r>
              <a:rPr lang="en-GB" sz="1300"/>
              <a:t>A free </a:t>
            </a:r>
            <a:r>
              <a:rPr lang="en-GB" sz="1300">
                <a:extLst>
                  <a:ext uri="http://customooxmlschemas.google.com/">
                    <go:slidesCustomData xmlns:go="http://customooxmlschemas.google.com/" textRoundtripDataId="2"/>
                  </a:ext>
                </a:extLst>
              </a:rPr>
              <a:t>Voter Authority Certificate</a:t>
            </a:r>
            <a:endParaRPr sz="1300"/>
          </a:p>
          <a:p>
            <a:pPr indent="0" lvl="0" marL="0" rtl="0" algn="l">
              <a:lnSpc>
                <a:spcPct val="120000"/>
              </a:lnSpc>
              <a:spcBef>
                <a:spcPts val="0"/>
              </a:spcBef>
              <a:spcAft>
                <a:spcPts val="0"/>
              </a:spcAft>
              <a:buClr>
                <a:schemeClr val="dk1"/>
              </a:buClr>
              <a:buSzPts val="1100"/>
              <a:buFont typeface="Arial"/>
              <a:buNone/>
            </a:pPr>
            <a:r>
              <a:t/>
            </a:r>
            <a:endParaRPr/>
          </a:p>
          <a:p>
            <a:pPr indent="0" lvl="0" marL="0" rtl="0" algn="l">
              <a:lnSpc>
                <a:spcPct val="120000"/>
              </a:lnSpc>
              <a:spcBef>
                <a:spcPts val="0"/>
              </a:spcBef>
              <a:spcAft>
                <a:spcPts val="0"/>
              </a:spcAft>
              <a:buSzPts val="1320"/>
              <a:buNone/>
            </a:pPr>
            <a:r>
              <a:t/>
            </a:r>
            <a:endParaRPr/>
          </a:p>
        </p:txBody>
      </p:sp>
      <p:pic>
        <p:nvPicPr>
          <p:cNvPr id="272" name="Google Shape;272;g1b4376b227a_0_12"/>
          <p:cNvPicPr preferRelativeResize="0"/>
          <p:nvPr/>
        </p:nvPicPr>
        <p:blipFill rotWithShape="1">
          <a:blip r:embed="rId3">
            <a:alphaModFix/>
          </a:blip>
          <a:srcRect b="0" l="0" r="0" t="0"/>
          <a:stretch/>
        </p:blipFill>
        <p:spPr>
          <a:xfrm>
            <a:off x="4868901" y="2183700"/>
            <a:ext cx="4959475" cy="27896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g1e3b5b0462e_0_7"/>
          <p:cNvSpPr txBox="1"/>
          <p:nvPr>
            <p:ph idx="1" type="body"/>
          </p:nvPr>
        </p:nvSpPr>
        <p:spPr>
          <a:xfrm>
            <a:off x="374750" y="1900376"/>
            <a:ext cx="4008900" cy="505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200"/>
              <a:buNone/>
            </a:pPr>
            <a:r>
              <a:rPr lang="en-GB"/>
              <a:t>Voter Authority Certificate </a:t>
            </a:r>
            <a:endParaRPr/>
          </a:p>
        </p:txBody>
      </p:sp>
      <p:sp>
        <p:nvSpPr>
          <p:cNvPr id="278" name="Google Shape;278;g1e3b5b0462e_0_7"/>
          <p:cNvSpPr txBox="1"/>
          <p:nvPr>
            <p:ph idx="2" type="body"/>
          </p:nvPr>
        </p:nvSpPr>
        <p:spPr>
          <a:xfrm>
            <a:off x="374750" y="2535925"/>
            <a:ext cx="4579800" cy="31245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320"/>
              <a:buNone/>
            </a:pPr>
            <a:r>
              <a:rPr lang="en-GB" sz="1400"/>
              <a:t>If you do not have one of the accepted forms of photo ID, you can apply for a free Voter Authority Certificate. </a:t>
            </a:r>
            <a:endParaRPr sz="1400"/>
          </a:p>
          <a:p>
            <a:pPr indent="0" lvl="0" marL="0" rtl="0" algn="l">
              <a:lnSpc>
                <a:spcPct val="120000"/>
              </a:lnSpc>
              <a:spcBef>
                <a:spcPts val="0"/>
              </a:spcBef>
              <a:spcAft>
                <a:spcPts val="0"/>
              </a:spcAft>
              <a:buSzPts val="1320"/>
              <a:buNone/>
            </a:pPr>
            <a:r>
              <a:t/>
            </a:r>
            <a:endParaRPr sz="1400"/>
          </a:p>
          <a:p>
            <a:pPr indent="0" lvl="0" marL="0" rtl="0" algn="l">
              <a:lnSpc>
                <a:spcPct val="120000"/>
              </a:lnSpc>
              <a:spcBef>
                <a:spcPts val="0"/>
              </a:spcBef>
              <a:spcAft>
                <a:spcPts val="0"/>
              </a:spcAft>
              <a:buSzPts val="1320"/>
              <a:buNone/>
            </a:pPr>
            <a:r>
              <a:rPr lang="en-GB" sz="1400"/>
              <a:t>All you need is: </a:t>
            </a:r>
            <a:endParaRPr sz="1400"/>
          </a:p>
          <a:p>
            <a:pPr indent="-317500" lvl="0" marL="457200" rtl="0" algn="l">
              <a:lnSpc>
                <a:spcPct val="120000"/>
              </a:lnSpc>
              <a:spcBef>
                <a:spcPts val="0"/>
              </a:spcBef>
              <a:spcAft>
                <a:spcPts val="0"/>
              </a:spcAft>
              <a:buSzPts val="1400"/>
              <a:buChar char="•"/>
            </a:pPr>
            <a:r>
              <a:rPr lang="en-GB" sz="1400"/>
              <a:t>a recent, digital passport style photograph of yourself </a:t>
            </a:r>
            <a:endParaRPr sz="1400"/>
          </a:p>
          <a:p>
            <a:pPr indent="-317500" lvl="0" marL="457200" rtl="0" algn="l">
              <a:lnSpc>
                <a:spcPct val="120000"/>
              </a:lnSpc>
              <a:spcBef>
                <a:spcPts val="0"/>
              </a:spcBef>
              <a:spcAft>
                <a:spcPts val="0"/>
              </a:spcAft>
              <a:buSzPts val="1400"/>
              <a:buChar char="•"/>
            </a:pPr>
            <a:r>
              <a:rPr lang="en-GB" sz="1400"/>
              <a:t>your date of birth</a:t>
            </a:r>
            <a:endParaRPr sz="1400"/>
          </a:p>
          <a:p>
            <a:pPr indent="-317500" lvl="0" marL="457200" rtl="0" algn="l">
              <a:lnSpc>
                <a:spcPct val="120000"/>
              </a:lnSpc>
              <a:spcBef>
                <a:spcPts val="0"/>
              </a:spcBef>
              <a:spcAft>
                <a:spcPts val="0"/>
              </a:spcAft>
              <a:buSzPts val="1400"/>
              <a:buChar char="•"/>
            </a:pPr>
            <a:r>
              <a:rPr lang="en-GB" sz="1400"/>
              <a:t>your National Insurance Number </a:t>
            </a:r>
            <a:endParaRPr sz="1400"/>
          </a:p>
          <a:p>
            <a:pPr indent="0" lvl="0" marL="0" rtl="0" algn="l">
              <a:lnSpc>
                <a:spcPct val="120000"/>
              </a:lnSpc>
              <a:spcBef>
                <a:spcPts val="0"/>
              </a:spcBef>
              <a:spcAft>
                <a:spcPts val="0"/>
              </a:spcAft>
              <a:buSzPts val="1320"/>
              <a:buNone/>
            </a:pPr>
            <a:r>
              <a:t/>
            </a:r>
            <a:endParaRPr sz="1400"/>
          </a:p>
          <a:p>
            <a:pPr indent="0" lvl="0" marL="0" rtl="0" algn="l">
              <a:lnSpc>
                <a:spcPct val="120000"/>
              </a:lnSpc>
              <a:spcBef>
                <a:spcPts val="0"/>
              </a:spcBef>
              <a:spcAft>
                <a:spcPts val="0"/>
              </a:spcAft>
              <a:buSzPts val="1320"/>
              <a:buNone/>
            </a:pPr>
            <a:r>
              <a:rPr lang="en-GB" sz="1400"/>
              <a:t>If you don't know your NI Number, or dont have one, you can still apply. Your council will contact you to request an alternative proof of identity. </a:t>
            </a:r>
            <a:endParaRPr sz="1400"/>
          </a:p>
        </p:txBody>
      </p:sp>
      <p:pic>
        <p:nvPicPr>
          <p:cNvPr id="279" name="Google Shape;279;g1e3b5b0462e_0_7"/>
          <p:cNvPicPr preferRelativeResize="0"/>
          <p:nvPr/>
        </p:nvPicPr>
        <p:blipFill rotWithShape="1">
          <a:blip r:embed="rId3">
            <a:alphaModFix/>
          </a:blip>
          <a:srcRect b="0" l="0" r="0" t="0"/>
          <a:stretch/>
        </p:blipFill>
        <p:spPr>
          <a:xfrm>
            <a:off x="4578847" y="2405887"/>
            <a:ext cx="4347422" cy="24454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g1e3b5b0462e_0_27"/>
          <p:cNvSpPr txBox="1"/>
          <p:nvPr>
            <p:ph idx="1" type="body"/>
          </p:nvPr>
        </p:nvSpPr>
        <p:spPr>
          <a:xfrm>
            <a:off x="374747" y="1990127"/>
            <a:ext cx="4008900" cy="833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200"/>
              <a:buNone/>
            </a:pPr>
            <a:r>
              <a:rPr lang="en-GB"/>
              <a:t>Is there a deadline to apply for a free Voter Authority Certificate?</a:t>
            </a:r>
            <a:endParaRPr/>
          </a:p>
        </p:txBody>
      </p:sp>
      <p:sp>
        <p:nvSpPr>
          <p:cNvPr id="285" name="Google Shape;285;g1e3b5b0462e_0_27"/>
          <p:cNvSpPr txBox="1"/>
          <p:nvPr>
            <p:ph idx="2" type="body"/>
          </p:nvPr>
        </p:nvSpPr>
        <p:spPr>
          <a:xfrm>
            <a:off x="374750" y="3283625"/>
            <a:ext cx="4123200" cy="14379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320"/>
              <a:buNone/>
            </a:pPr>
            <a:r>
              <a:rPr lang="en-GB" sz="1300"/>
              <a:t>Yes, you can apply for Voter Authority Certificate or Anonymous Elector’s Document at any time. </a:t>
            </a:r>
            <a:endParaRPr sz="1300"/>
          </a:p>
          <a:p>
            <a:pPr indent="0" lvl="0" marL="0" rtl="0" algn="l">
              <a:lnSpc>
                <a:spcPct val="120000"/>
              </a:lnSpc>
              <a:spcBef>
                <a:spcPts val="0"/>
              </a:spcBef>
              <a:spcAft>
                <a:spcPts val="0"/>
              </a:spcAft>
              <a:buSzPts val="1320"/>
              <a:buNone/>
            </a:pPr>
            <a:r>
              <a:t/>
            </a:r>
            <a:endParaRPr sz="1300"/>
          </a:p>
          <a:p>
            <a:pPr indent="0" lvl="0" marL="0" rtl="0" algn="l">
              <a:lnSpc>
                <a:spcPct val="120000"/>
              </a:lnSpc>
              <a:spcBef>
                <a:spcPts val="0"/>
              </a:spcBef>
              <a:spcAft>
                <a:spcPts val="0"/>
              </a:spcAft>
              <a:buClr>
                <a:schemeClr val="dk1"/>
              </a:buClr>
              <a:buSzPts val="1100"/>
              <a:buFont typeface="Arial"/>
              <a:buNone/>
            </a:pPr>
            <a:r>
              <a:rPr lang="en-GB" sz="1300"/>
              <a:t>The deadline for applications for a particular election is 5pm, 6 working days before polling day. However, it’s best to apply as soon as possible to be prepared and avoid disappointment! </a:t>
            </a:r>
            <a:endParaRPr sz="1300"/>
          </a:p>
          <a:p>
            <a:pPr indent="0" lvl="0" marL="0" rtl="0" algn="l">
              <a:lnSpc>
                <a:spcPct val="120000"/>
              </a:lnSpc>
              <a:spcBef>
                <a:spcPts val="0"/>
              </a:spcBef>
              <a:spcAft>
                <a:spcPts val="0"/>
              </a:spcAft>
              <a:buSzPts val="1320"/>
              <a:buNone/>
            </a:pPr>
            <a:r>
              <a:t/>
            </a:r>
            <a:endParaRPr sz="1300"/>
          </a:p>
        </p:txBody>
      </p:sp>
      <p:pic>
        <p:nvPicPr>
          <p:cNvPr id="286" name="Google Shape;286;g1e3b5b0462e_0_27"/>
          <p:cNvPicPr preferRelativeResize="0"/>
          <p:nvPr/>
        </p:nvPicPr>
        <p:blipFill rotWithShape="1">
          <a:blip r:embed="rId3">
            <a:alphaModFix/>
          </a:blip>
          <a:srcRect b="0" l="0" r="0" t="0"/>
          <a:stretch/>
        </p:blipFill>
        <p:spPr>
          <a:xfrm rot="-287544">
            <a:off x="5618171" y="1916914"/>
            <a:ext cx="2696675" cy="26966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g1e3b5b0462e_0_37"/>
          <p:cNvSpPr txBox="1"/>
          <p:nvPr>
            <p:ph idx="1" type="body"/>
          </p:nvPr>
        </p:nvSpPr>
        <p:spPr>
          <a:xfrm>
            <a:off x="374747" y="1990127"/>
            <a:ext cx="4008900" cy="833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200"/>
              <a:buNone/>
            </a:pPr>
            <a:r>
              <a:rPr lang="en-GB"/>
              <a:t>Can I use the Voter Authority Certificate as photo ID for other things?</a:t>
            </a:r>
            <a:endParaRPr/>
          </a:p>
        </p:txBody>
      </p:sp>
      <p:sp>
        <p:nvSpPr>
          <p:cNvPr id="292" name="Google Shape;292;g1e3b5b0462e_0_37"/>
          <p:cNvSpPr txBox="1"/>
          <p:nvPr>
            <p:ph idx="2" type="body"/>
          </p:nvPr>
        </p:nvSpPr>
        <p:spPr>
          <a:xfrm>
            <a:off x="374750" y="3207425"/>
            <a:ext cx="4123200" cy="14379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320"/>
              <a:buNone/>
            </a:pPr>
            <a:r>
              <a:t/>
            </a:r>
            <a:endParaRPr sz="1300"/>
          </a:p>
          <a:p>
            <a:pPr indent="0" lvl="0" marL="0" rtl="0" algn="l">
              <a:lnSpc>
                <a:spcPct val="120000"/>
              </a:lnSpc>
              <a:spcBef>
                <a:spcPts val="0"/>
              </a:spcBef>
              <a:spcAft>
                <a:spcPts val="0"/>
              </a:spcAft>
              <a:buSzPts val="1320"/>
              <a:buNone/>
            </a:pPr>
            <a:r>
              <a:rPr lang="en-GB" sz="1300"/>
              <a:t>No, the Voter Authority Certificate is for voting purposes only and cannot be used as proof of identification for any other reason. </a:t>
            </a:r>
            <a:endParaRPr sz="1300"/>
          </a:p>
          <a:p>
            <a:pPr indent="0" lvl="0" marL="0" rtl="0" algn="l">
              <a:lnSpc>
                <a:spcPct val="120000"/>
              </a:lnSpc>
              <a:spcBef>
                <a:spcPts val="0"/>
              </a:spcBef>
              <a:spcAft>
                <a:spcPts val="0"/>
              </a:spcAft>
              <a:buSzPts val="1320"/>
              <a:buNone/>
            </a:pPr>
            <a:r>
              <a:t/>
            </a:r>
            <a:endParaRPr sz="1300"/>
          </a:p>
          <a:p>
            <a:pPr indent="0" lvl="0" marL="0" rtl="0" algn="l">
              <a:lnSpc>
                <a:spcPct val="120000"/>
              </a:lnSpc>
              <a:spcBef>
                <a:spcPts val="0"/>
              </a:spcBef>
              <a:spcAft>
                <a:spcPts val="0"/>
              </a:spcAft>
              <a:buClr>
                <a:schemeClr val="dk1"/>
              </a:buClr>
              <a:buSzPts val="1100"/>
              <a:buFont typeface="Arial"/>
              <a:buNone/>
            </a:pPr>
            <a:r>
              <a:rPr lang="en-GB" sz="1300"/>
              <a:t>It will not be accepted as a proof of age or proof of address document.</a:t>
            </a:r>
            <a:endParaRPr sz="1300"/>
          </a:p>
          <a:p>
            <a:pPr indent="0" lvl="0" marL="0" rtl="0" algn="l">
              <a:lnSpc>
                <a:spcPct val="120000"/>
              </a:lnSpc>
              <a:spcBef>
                <a:spcPts val="0"/>
              </a:spcBef>
              <a:spcAft>
                <a:spcPts val="0"/>
              </a:spcAft>
              <a:buSzPts val="1320"/>
              <a:buNone/>
            </a:pPr>
            <a:r>
              <a:t/>
            </a:r>
            <a:endParaRPr sz="1300"/>
          </a:p>
        </p:txBody>
      </p:sp>
      <p:pic>
        <p:nvPicPr>
          <p:cNvPr id="293" name="Google Shape;293;g1e3b5b0462e_0_37"/>
          <p:cNvPicPr preferRelativeResize="0"/>
          <p:nvPr/>
        </p:nvPicPr>
        <p:blipFill rotWithShape="1">
          <a:blip r:embed="rId3">
            <a:alphaModFix/>
          </a:blip>
          <a:srcRect b="0" l="0" r="0" t="0"/>
          <a:stretch/>
        </p:blipFill>
        <p:spPr>
          <a:xfrm>
            <a:off x="5557900" y="2066325"/>
            <a:ext cx="2844276" cy="21620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g1e3b5b0462e_0_14"/>
          <p:cNvSpPr txBox="1"/>
          <p:nvPr>
            <p:ph idx="1" type="body"/>
          </p:nvPr>
        </p:nvSpPr>
        <p:spPr>
          <a:xfrm>
            <a:off x="374747" y="2066327"/>
            <a:ext cx="4008900" cy="833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200"/>
              <a:buNone/>
            </a:pPr>
            <a:r>
              <a:rPr lang="en-GB"/>
              <a:t>Get your free Voter Authority Certificate!</a:t>
            </a:r>
            <a:endParaRPr/>
          </a:p>
        </p:txBody>
      </p:sp>
      <p:sp>
        <p:nvSpPr>
          <p:cNvPr id="299" name="Google Shape;299;g1e3b5b0462e_0_14"/>
          <p:cNvSpPr txBox="1"/>
          <p:nvPr>
            <p:ph idx="2" type="body"/>
          </p:nvPr>
        </p:nvSpPr>
        <p:spPr>
          <a:xfrm>
            <a:off x="374750" y="3028400"/>
            <a:ext cx="4123200" cy="29676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320"/>
              <a:buNone/>
            </a:pPr>
            <a:r>
              <a:rPr b="1" lang="en-GB" sz="1800"/>
              <a:t>You can apply online at:</a:t>
            </a:r>
            <a:endParaRPr b="1" sz="1800"/>
          </a:p>
          <a:p>
            <a:pPr indent="0" lvl="0" marL="0" rtl="0" algn="l">
              <a:lnSpc>
                <a:spcPct val="120000"/>
              </a:lnSpc>
              <a:spcBef>
                <a:spcPts val="0"/>
              </a:spcBef>
              <a:spcAft>
                <a:spcPts val="0"/>
              </a:spcAft>
              <a:buSzPts val="1320"/>
              <a:buNone/>
            </a:pPr>
            <a:r>
              <a:rPr lang="en-GB" sz="1800" u="sng">
                <a:solidFill>
                  <a:schemeClr val="hlink"/>
                </a:solidFill>
                <a:hlinkClick r:id="rId3"/>
              </a:rPr>
              <a:t>https://www.gov.uk/apply-for-photo-id-voter-authority-certificate</a:t>
            </a:r>
            <a:r>
              <a:rPr lang="en-GB" sz="1800"/>
              <a:t>. </a:t>
            </a:r>
            <a:endParaRPr sz="1800"/>
          </a:p>
          <a:p>
            <a:pPr indent="0" lvl="0" marL="0" rtl="0" algn="l">
              <a:lnSpc>
                <a:spcPct val="120000"/>
              </a:lnSpc>
              <a:spcBef>
                <a:spcPts val="0"/>
              </a:spcBef>
              <a:spcAft>
                <a:spcPts val="0"/>
              </a:spcAft>
              <a:buSzPts val="1320"/>
              <a:buNone/>
            </a:pPr>
            <a:r>
              <a:rPr lang="en-GB" sz="1800"/>
              <a:t> </a:t>
            </a:r>
            <a:endParaRPr sz="1800"/>
          </a:p>
          <a:p>
            <a:pPr indent="0" lvl="0" marL="0" rtl="0" algn="l">
              <a:lnSpc>
                <a:spcPct val="120000"/>
              </a:lnSpc>
              <a:spcBef>
                <a:spcPts val="0"/>
              </a:spcBef>
              <a:spcAft>
                <a:spcPts val="0"/>
              </a:spcAft>
              <a:buSzPts val="1320"/>
              <a:buNone/>
            </a:pPr>
            <a:r>
              <a:rPr lang="en-GB" sz="1300"/>
              <a:t>Or you can fill out a paper application form and send this to your local council. You can request the instructions in Large Print, Braille or Easy Read.</a:t>
            </a:r>
            <a:endParaRPr sz="1300"/>
          </a:p>
          <a:p>
            <a:pPr indent="0" lvl="0" marL="0" rtl="0" algn="l">
              <a:lnSpc>
                <a:spcPct val="120000"/>
              </a:lnSpc>
              <a:spcBef>
                <a:spcPts val="0"/>
              </a:spcBef>
              <a:spcAft>
                <a:spcPts val="0"/>
              </a:spcAft>
              <a:buSzPts val="1320"/>
              <a:buNone/>
            </a:pPr>
            <a:r>
              <a:t/>
            </a:r>
            <a:endParaRPr sz="1300"/>
          </a:p>
        </p:txBody>
      </p:sp>
      <p:pic>
        <p:nvPicPr>
          <p:cNvPr id="300" name="Google Shape;300;g1e3b5b0462e_0_14"/>
          <p:cNvPicPr preferRelativeResize="0"/>
          <p:nvPr/>
        </p:nvPicPr>
        <p:blipFill rotWithShape="1">
          <a:blip r:embed="rId4">
            <a:alphaModFix/>
          </a:blip>
          <a:srcRect b="0" l="0" r="0" t="0"/>
          <a:stretch/>
        </p:blipFill>
        <p:spPr>
          <a:xfrm>
            <a:off x="4497947" y="2823825"/>
            <a:ext cx="4455553" cy="220882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5"/>
          <p:cNvSpPr txBox="1"/>
          <p:nvPr>
            <p:ph idx="1" type="body"/>
          </p:nvPr>
        </p:nvSpPr>
        <p:spPr>
          <a:xfrm>
            <a:off x="362275" y="1612500"/>
            <a:ext cx="5295300" cy="492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200"/>
              <a:buNone/>
            </a:pPr>
            <a:r>
              <a:rPr lang="en-GB"/>
              <a:t>There are 3 different ways to vote:</a:t>
            </a:r>
            <a:endParaRPr/>
          </a:p>
        </p:txBody>
      </p:sp>
      <p:sp>
        <p:nvSpPr>
          <p:cNvPr id="306" name="Google Shape;306;p5"/>
          <p:cNvSpPr txBox="1"/>
          <p:nvPr>
            <p:ph idx="2" type="body"/>
          </p:nvPr>
        </p:nvSpPr>
        <p:spPr>
          <a:xfrm>
            <a:off x="1244475" y="2175804"/>
            <a:ext cx="6447000" cy="3875400"/>
          </a:xfrm>
          <a:prstGeom prst="rect">
            <a:avLst/>
          </a:prstGeom>
          <a:noFill/>
          <a:ln>
            <a:noFill/>
          </a:ln>
        </p:spPr>
        <p:txBody>
          <a:bodyPr anchorCtr="0" anchor="t" bIns="0" lIns="0" spcFirstLastPara="1" rIns="0" wrap="square" tIns="0">
            <a:noAutofit/>
          </a:bodyPr>
          <a:lstStyle/>
          <a:p>
            <a:pPr indent="-317500" lvl="0" marL="457200" rtl="0" algn="l">
              <a:lnSpc>
                <a:spcPct val="120000"/>
              </a:lnSpc>
              <a:spcBef>
                <a:spcPts val="0"/>
              </a:spcBef>
              <a:spcAft>
                <a:spcPts val="0"/>
              </a:spcAft>
              <a:buSzPts val="1400"/>
              <a:buChar char="•"/>
            </a:pPr>
            <a:r>
              <a:rPr b="1" lang="en-GB" sz="1400">
                <a:solidFill>
                  <a:srgbClr val="0B0C0C"/>
                </a:solidFill>
                <a:highlight>
                  <a:srgbClr val="FFFFFF"/>
                </a:highlight>
              </a:rPr>
              <a:t>In person</a:t>
            </a:r>
            <a:r>
              <a:rPr lang="en-GB" sz="1400">
                <a:solidFill>
                  <a:srgbClr val="0B0C0C"/>
                </a:solidFill>
                <a:highlight>
                  <a:srgbClr val="FFFFFF"/>
                </a:highlight>
              </a:rPr>
              <a:t>: you will be sent a poll card to your address. The poll card will tell you where your local polling station is, and the date and time you can vote. Remember to bring your accepted photo ID to vote.</a:t>
            </a:r>
            <a:endParaRPr sz="1300"/>
          </a:p>
          <a:p>
            <a:pPr indent="0" lvl="0" marL="146050" rtl="0" algn="l">
              <a:lnSpc>
                <a:spcPct val="120000"/>
              </a:lnSpc>
              <a:spcBef>
                <a:spcPts val="0"/>
              </a:spcBef>
              <a:spcAft>
                <a:spcPts val="0"/>
              </a:spcAft>
              <a:buSzPts val="1300"/>
              <a:buNone/>
            </a:pPr>
            <a:r>
              <a:t/>
            </a:r>
            <a:endParaRPr sz="1400">
              <a:solidFill>
                <a:srgbClr val="0B0C0C"/>
              </a:solidFill>
              <a:highlight>
                <a:srgbClr val="FFFFFF"/>
              </a:highlight>
            </a:endParaRPr>
          </a:p>
          <a:p>
            <a:pPr indent="-317500" lvl="0" marL="457200" rtl="0" algn="l">
              <a:lnSpc>
                <a:spcPct val="120000"/>
              </a:lnSpc>
              <a:spcBef>
                <a:spcPts val="0"/>
              </a:spcBef>
              <a:spcAft>
                <a:spcPts val="0"/>
              </a:spcAft>
              <a:buSzPts val="1400"/>
              <a:buChar char="•"/>
            </a:pPr>
            <a:r>
              <a:rPr b="1" lang="en-GB" sz="1400">
                <a:solidFill>
                  <a:srgbClr val="0B0C0C"/>
                </a:solidFill>
                <a:highlight>
                  <a:srgbClr val="FFFFFF"/>
                </a:highlight>
              </a:rPr>
              <a:t>By post:</a:t>
            </a:r>
            <a:r>
              <a:rPr lang="en-GB" sz="1400">
                <a:solidFill>
                  <a:srgbClr val="0B0C0C"/>
                </a:solidFill>
                <a:highlight>
                  <a:srgbClr val="FFFFFF"/>
                </a:highlight>
              </a:rPr>
              <a:t> if an election is coming up and you won’t be able to vote in person, at the polling station, on election day, for e.g. because you are on holiday abroad, you can apply for a postal vote. The deadline to apply for a postal vote is around two weeks before election day. You do not need an accepted form of photo Voter ID to vote by post.</a:t>
            </a:r>
            <a:endParaRPr sz="1400">
              <a:solidFill>
                <a:srgbClr val="0B0C0C"/>
              </a:solidFill>
              <a:highlight>
                <a:srgbClr val="FFFFFF"/>
              </a:highlight>
            </a:endParaRPr>
          </a:p>
          <a:p>
            <a:pPr indent="0" lvl="0" marL="0" rtl="0" algn="l">
              <a:lnSpc>
                <a:spcPct val="120000"/>
              </a:lnSpc>
              <a:spcBef>
                <a:spcPts val="0"/>
              </a:spcBef>
              <a:spcAft>
                <a:spcPts val="0"/>
              </a:spcAft>
              <a:buSzPts val="1320"/>
              <a:buNone/>
            </a:pPr>
            <a:r>
              <a:t/>
            </a:r>
            <a:endParaRPr sz="1400">
              <a:solidFill>
                <a:srgbClr val="0B0C0C"/>
              </a:solidFill>
              <a:highlight>
                <a:srgbClr val="FFFFFF"/>
              </a:highlight>
            </a:endParaRPr>
          </a:p>
          <a:p>
            <a:pPr indent="-317500" lvl="0" marL="457200" rtl="0" algn="l">
              <a:lnSpc>
                <a:spcPct val="120000"/>
              </a:lnSpc>
              <a:spcBef>
                <a:spcPts val="0"/>
              </a:spcBef>
              <a:spcAft>
                <a:spcPts val="0"/>
              </a:spcAft>
              <a:buSzPts val="1400"/>
              <a:buChar char="•"/>
            </a:pPr>
            <a:r>
              <a:rPr b="1" lang="en-GB" sz="1400">
                <a:solidFill>
                  <a:srgbClr val="0B0C0C"/>
                </a:solidFill>
                <a:highlight>
                  <a:srgbClr val="FFFFFF"/>
                </a:highlight>
              </a:rPr>
              <a:t>By proxy:</a:t>
            </a:r>
            <a:r>
              <a:rPr lang="en-GB" sz="1400">
                <a:solidFill>
                  <a:srgbClr val="0B0C0C"/>
                </a:solidFill>
                <a:highlight>
                  <a:srgbClr val="FFFFFF"/>
                </a:highlight>
              </a:rPr>
              <a:t> if you cannot vote in person, for e.g. for health reasons, you can nominate someone to vote on your behalf. At the moment, you need to complete a form and send this to your local Electoral Registration Office, but from October 2023 you will be able to apply online. Your proxy will need to show their photo Voter ID to be able to vote on your behalf. </a:t>
            </a:r>
            <a:r>
              <a:rPr b="1" lang="en-GB" sz="1400">
                <a:solidFill>
                  <a:srgbClr val="0B0C0C"/>
                </a:solidFill>
              </a:rPr>
              <a:t>  </a:t>
            </a:r>
            <a:endParaRPr b="1" sz="1300"/>
          </a:p>
        </p:txBody>
      </p:sp>
      <p:pic>
        <p:nvPicPr>
          <p:cNvPr id="307" name="Google Shape;307;p5"/>
          <p:cNvPicPr preferRelativeResize="0"/>
          <p:nvPr/>
        </p:nvPicPr>
        <p:blipFill rotWithShape="1">
          <a:blip r:embed="rId3">
            <a:alphaModFix/>
          </a:blip>
          <a:srcRect b="19642" l="31374" r="33392" t="15553"/>
          <a:stretch/>
        </p:blipFill>
        <p:spPr>
          <a:xfrm>
            <a:off x="721100" y="2229851"/>
            <a:ext cx="396325" cy="728924"/>
          </a:xfrm>
          <a:prstGeom prst="rect">
            <a:avLst/>
          </a:prstGeom>
          <a:noFill/>
          <a:ln>
            <a:noFill/>
          </a:ln>
        </p:spPr>
      </p:pic>
      <p:pic>
        <p:nvPicPr>
          <p:cNvPr id="308" name="Google Shape;308;p5"/>
          <p:cNvPicPr preferRelativeResize="0"/>
          <p:nvPr/>
        </p:nvPicPr>
        <p:blipFill rotWithShape="1">
          <a:blip r:embed="rId4">
            <a:alphaModFix/>
          </a:blip>
          <a:srcRect b="0" l="0" r="0" t="0"/>
          <a:stretch/>
        </p:blipFill>
        <p:spPr>
          <a:xfrm>
            <a:off x="594052" y="4846850"/>
            <a:ext cx="650425" cy="650425"/>
          </a:xfrm>
          <a:prstGeom prst="rect">
            <a:avLst/>
          </a:prstGeom>
          <a:noFill/>
          <a:ln>
            <a:noFill/>
          </a:ln>
        </p:spPr>
      </p:pic>
      <p:pic>
        <p:nvPicPr>
          <p:cNvPr id="309" name="Google Shape;309;p5"/>
          <p:cNvPicPr preferRelativeResize="0"/>
          <p:nvPr/>
        </p:nvPicPr>
        <p:blipFill rotWithShape="1">
          <a:blip r:embed="rId5">
            <a:alphaModFix/>
          </a:blip>
          <a:srcRect b="0" l="0" r="0" t="0"/>
          <a:stretch/>
        </p:blipFill>
        <p:spPr>
          <a:xfrm>
            <a:off x="594051" y="3429000"/>
            <a:ext cx="650425" cy="6504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11"/>
          <p:cNvSpPr txBox="1"/>
          <p:nvPr>
            <p:ph idx="1" type="body"/>
          </p:nvPr>
        </p:nvSpPr>
        <p:spPr>
          <a:xfrm>
            <a:off x="298225" y="1488726"/>
            <a:ext cx="4008900" cy="427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200"/>
              <a:buNone/>
            </a:pPr>
            <a:r>
              <a:rPr lang="en-GB"/>
              <a:t>Links for further information: </a:t>
            </a:r>
            <a:endParaRPr/>
          </a:p>
        </p:txBody>
      </p:sp>
      <p:sp>
        <p:nvSpPr>
          <p:cNvPr id="315" name="Google Shape;315;p11"/>
          <p:cNvSpPr txBox="1"/>
          <p:nvPr/>
        </p:nvSpPr>
        <p:spPr>
          <a:xfrm>
            <a:off x="197900" y="1869175"/>
            <a:ext cx="4728900" cy="4155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0" lang="en-GB" sz="1300" u="none" cap="none" strike="noStrike">
                <a:solidFill>
                  <a:schemeClr val="dk1"/>
                </a:solidFill>
                <a:latin typeface="Arial"/>
                <a:ea typeface="Arial"/>
                <a:cs typeface="Arial"/>
                <a:sym typeface="Arial"/>
              </a:rPr>
              <a:t>GLA Democracy Hub - info and resources</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GB" sz="1100" u="sng" cap="none" strike="noStrike">
                <a:solidFill>
                  <a:schemeClr val="hlink"/>
                </a:solidFill>
                <a:latin typeface="Arial"/>
                <a:ea typeface="Arial"/>
                <a:cs typeface="Arial"/>
                <a:sym typeface="Arial"/>
                <a:hlinkClick r:id="rId3"/>
              </a:rPr>
              <a:t>https://registertovote.london/</a:t>
            </a:r>
            <a:r>
              <a:rPr b="0" i="0" lang="en-GB" sz="1100" u="none" cap="none" strike="noStrike">
                <a:solidFill>
                  <a:schemeClr val="dk1"/>
                </a:solidFill>
                <a:latin typeface="Arial"/>
                <a:ea typeface="Arial"/>
                <a:cs typeface="Arial"/>
                <a:sym typeface="Arial"/>
              </a:rPr>
              <a:t>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GB" sz="1300" u="none" cap="none" strike="noStrike">
                <a:solidFill>
                  <a:schemeClr val="dk1"/>
                </a:solidFill>
                <a:latin typeface="Arial"/>
                <a:ea typeface="Arial"/>
                <a:cs typeface="Arial"/>
                <a:sym typeface="Arial"/>
              </a:rPr>
              <a:t>Register to vote website: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GB" sz="1300" u="sng" cap="none" strike="noStrike">
                <a:solidFill>
                  <a:schemeClr val="hlink"/>
                </a:solidFill>
                <a:latin typeface="Arial"/>
                <a:ea typeface="Arial"/>
                <a:cs typeface="Arial"/>
                <a:sym typeface="Arial"/>
                <a:hlinkClick r:id="rId4"/>
              </a:rPr>
              <a:t>https://www.gov.uk/register-to-vote</a:t>
            </a:r>
            <a:r>
              <a:rPr b="0" i="0" lang="en-GB" sz="1300" u="none" cap="none" strike="noStrike">
                <a:solidFill>
                  <a:schemeClr val="dk1"/>
                </a:solidFill>
                <a:latin typeface="Arial"/>
                <a:ea typeface="Arial"/>
                <a:cs typeface="Arial"/>
                <a:sym typeface="Arial"/>
              </a:rPr>
              <a:t>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GB" sz="1300" u="none" cap="none" strike="noStrike">
                <a:solidFill>
                  <a:schemeClr val="dk1"/>
                </a:solidFill>
                <a:latin typeface="Arial"/>
                <a:ea typeface="Arial"/>
                <a:cs typeface="Arial"/>
                <a:sym typeface="Arial"/>
              </a:rPr>
              <a:t>Link to postal vote information: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GB" sz="1300" u="sng" cap="none" strike="noStrike">
                <a:solidFill>
                  <a:srgbClr val="EE266D"/>
                </a:solidFill>
                <a:latin typeface="Arial"/>
                <a:ea typeface="Arial"/>
                <a:cs typeface="Arial"/>
                <a:sym typeface="Arial"/>
                <a:hlinkClick r:id="rId5">
                  <a:extLst>
                    <a:ext uri="{A12FA001-AC4F-418D-AE19-62706E023703}">
                      <ahyp:hlinkClr val="tx"/>
                    </a:ext>
                  </a:extLst>
                </a:hlinkClick>
              </a:rPr>
              <a:t>https://www.gov.uk/how-to-vote/postal-votin</a:t>
            </a:r>
            <a:r>
              <a:rPr b="0" i="0" lang="en-GB" sz="1300" u="none" cap="none" strike="noStrike">
                <a:solidFill>
                  <a:srgbClr val="EE266D"/>
                </a:solidFill>
                <a:latin typeface="Arial"/>
                <a:ea typeface="Arial"/>
                <a:cs typeface="Arial"/>
                <a:sym typeface="Arial"/>
              </a:rPr>
              <a:t>g  </a:t>
            </a:r>
            <a:endParaRPr b="0" i="0" sz="1300" u="none" cap="none" strike="noStrike">
              <a:solidFill>
                <a:srgbClr val="EE266D"/>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GB" sz="1300" u="none" cap="none" strike="noStrike">
                <a:solidFill>
                  <a:schemeClr val="dk1"/>
                </a:solidFill>
                <a:latin typeface="Arial"/>
                <a:ea typeface="Arial"/>
                <a:cs typeface="Arial"/>
                <a:sym typeface="Arial"/>
              </a:rPr>
              <a:t>Link to proxy vote information: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GB" sz="1300" u="sng" cap="none" strike="noStrike">
                <a:solidFill>
                  <a:srgbClr val="EE266D"/>
                </a:solidFill>
                <a:latin typeface="Arial"/>
                <a:ea typeface="Arial"/>
                <a:cs typeface="Arial"/>
                <a:sym typeface="Arial"/>
                <a:hlinkClick r:id="rId6">
                  <a:extLst>
                    <a:ext uri="{A12FA001-AC4F-418D-AE19-62706E023703}">
                      <ahyp:hlinkClr val="tx"/>
                    </a:ext>
                  </a:extLst>
                </a:hlinkClick>
              </a:rPr>
              <a:t>https://www.gov.uk/how-to-vote/voting-by-prox</a:t>
            </a:r>
            <a:r>
              <a:rPr b="0" i="0" lang="en-GB" sz="1300" u="none" cap="none" strike="noStrike">
                <a:solidFill>
                  <a:srgbClr val="EE266D"/>
                </a:solidFill>
                <a:latin typeface="Arial"/>
                <a:ea typeface="Arial"/>
                <a:cs typeface="Arial"/>
                <a:sym typeface="Arial"/>
              </a:rPr>
              <a:t>y</a:t>
            </a:r>
            <a:r>
              <a:rPr b="0" i="0" lang="en-GB" sz="13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chemeClr val="dk1"/>
                </a:solidFill>
                <a:latin typeface="Arial"/>
                <a:ea typeface="Arial"/>
                <a:cs typeface="Arial"/>
                <a:sym typeface="Arial"/>
              </a:rPr>
              <a:t>Link to anonymous voter registration: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sng" cap="none" strike="noStrike">
                <a:solidFill>
                  <a:schemeClr val="hlink"/>
                </a:solidFill>
                <a:latin typeface="Arial"/>
                <a:ea typeface="Arial"/>
                <a:cs typeface="Arial"/>
                <a:sym typeface="Arial"/>
                <a:hlinkClick r:id="rId7"/>
              </a:rPr>
              <a:t>https://www.electoralcommission.org.uk/i-am-a/voter/register-vote/register-vote-anonymously</a:t>
            </a:r>
            <a:r>
              <a:rPr b="0" i="0" lang="en-GB" sz="13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chemeClr val="dk1"/>
                </a:solidFill>
                <a:latin typeface="Arial"/>
                <a:ea typeface="Arial"/>
                <a:cs typeface="Arial"/>
                <a:sym typeface="Arial"/>
              </a:rPr>
              <a:t>Register to vote if you haven't got a fixed or permanent address: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sng" cap="none" strike="noStrike">
                <a:solidFill>
                  <a:schemeClr val="hlink"/>
                </a:solidFill>
                <a:latin typeface="Arial"/>
                <a:ea typeface="Arial"/>
                <a:cs typeface="Arial"/>
                <a:sym typeface="Arial"/>
                <a:hlinkClick r:id="rId8"/>
              </a:rPr>
              <a:t>https://www.gov.uk/government/publications/register-to-vote-if-you-havent-got-a-fixed-or-permanent-address</a:t>
            </a:r>
            <a:r>
              <a:rPr b="0" i="0" lang="en-GB" sz="13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descr="Light_yellow_1.jpg" id="316" name="Google Shape;316;p11"/>
          <p:cNvPicPr preferRelativeResize="0"/>
          <p:nvPr/>
        </p:nvPicPr>
        <p:blipFill rotWithShape="1">
          <a:blip r:embed="rId9">
            <a:alphaModFix/>
          </a:blip>
          <a:srcRect b="35070" l="0" r="83434" t="49950"/>
          <a:stretch/>
        </p:blipFill>
        <p:spPr>
          <a:xfrm>
            <a:off x="197900" y="6152025"/>
            <a:ext cx="1819151" cy="675225"/>
          </a:xfrm>
          <a:prstGeom prst="rect">
            <a:avLst/>
          </a:prstGeom>
          <a:noFill/>
          <a:ln>
            <a:noFill/>
          </a:ln>
        </p:spPr>
      </p:pic>
      <p:pic>
        <p:nvPicPr>
          <p:cNvPr descr="Light_yellow_1.jpg" id="317" name="Google Shape;317;p11"/>
          <p:cNvPicPr preferRelativeResize="0"/>
          <p:nvPr/>
        </p:nvPicPr>
        <p:blipFill rotWithShape="1">
          <a:blip r:embed="rId9">
            <a:alphaModFix/>
          </a:blip>
          <a:srcRect b="35070" l="0" r="83434" t="49950"/>
          <a:stretch/>
        </p:blipFill>
        <p:spPr>
          <a:xfrm>
            <a:off x="197900" y="6025075"/>
            <a:ext cx="1819151" cy="802176"/>
          </a:xfrm>
          <a:prstGeom prst="rect">
            <a:avLst/>
          </a:prstGeom>
          <a:noFill/>
          <a:ln>
            <a:noFill/>
          </a:ln>
        </p:spPr>
      </p:pic>
      <p:pic>
        <p:nvPicPr>
          <p:cNvPr id="318" name="Google Shape;318;p11"/>
          <p:cNvPicPr preferRelativeResize="0"/>
          <p:nvPr/>
        </p:nvPicPr>
        <p:blipFill rotWithShape="1">
          <a:blip r:embed="rId10">
            <a:alphaModFix/>
          </a:blip>
          <a:srcRect b="0" l="0" r="0" t="0"/>
          <a:stretch/>
        </p:blipFill>
        <p:spPr>
          <a:xfrm>
            <a:off x="116725" y="5926975"/>
            <a:ext cx="1486400" cy="675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
          <p:cNvSpPr txBox="1"/>
          <p:nvPr>
            <p:ph idx="1" type="body"/>
          </p:nvPr>
        </p:nvSpPr>
        <p:spPr>
          <a:xfrm>
            <a:off x="374872" y="2066327"/>
            <a:ext cx="4008900" cy="833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200"/>
              <a:buNone/>
            </a:pPr>
            <a:r>
              <a:rPr lang="en-GB"/>
              <a:t>What are the aims of this activity?</a:t>
            </a:r>
            <a:endParaRPr/>
          </a:p>
        </p:txBody>
      </p:sp>
      <p:sp>
        <p:nvSpPr>
          <p:cNvPr id="196" name="Google Shape;196;p2"/>
          <p:cNvSpPr txBox="1"/>
          <p:nvPr>
            <p:ph idx="2" type="body"/>
          </p:nvPr>
        </p:nvSpPr>
        <p:spPr>
          <a:xfrm>
            <a:off x="374874" y="2906215"/>
            <a:ext cx="4008900" cy="29697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540"/>
              <a:buNone/>
            </a:pPr>
            <a:r>
              <a:rPr lang="en-GB" sz="1300"/>
              <a:t>After this 30 minute activity you will: </a:t>
            </a:r>
            <a:endParaRPr sz="1300"/>
          </a:p>
          <a:p>
            <a:pPr indent="0" lvl="0" marL="0" rtl="0" algn="l">
              <a:lnSpc>
                <a:spcPct val="120000"/>
              </a:lnSpc>
              <a:spcBef>
                <a:spcPts val="0"/>
              </a:spcBef>
              <a:spcAft>
                <a:spcPts val="0"/>
              </a:spcAft>
              <a:buSzPts val="1540"/>
              <a:buNone/>
            </a:pPr>
            <a:r>
              <a:t/>
            </a:r>
            <a:endParaRPr sz="1300"/>
          </a:p>
          <a:p>
            <a:pPr indent="-311150" lvl="0" marL="457200" rtl="0" algn="l">
              <a:lnSpc>
                <a:spcPct val="120000"/>
              </a:lnSpc>
              <a:spcBef>
                <a:spcPts val="0"/>
              </a:spcBef>
              <a:spcAft>
                <a:spcPts val="0"/>
              </a:spcAft>
              <a:buSzPts val="1300"/>
              <a:buChar char="●"/>
            </a:pPr>
            <a:r>
              <a:rPr lang="en-GB" sz="1300"/>
              <a:t>Understand who can register to vote</a:t>
            </a:r>
            <a:endParaRPr sz="1300"/>
          </a:p>
          <a:p>
            <a:pPr indent="-311150" lvl="0" marL="457200" rtl="0" algn="l">
              <a:lnSpc>
                <a:spcPct val="120000"/>
              </a:lnSpc>
              <a:spcBef>
                <a:spcPts val="0"/>
              </a:spcBef>
              <a:spcAft>
                <a:spcPts val="0"/>
              </a:spcAft>
              <a:buSzPts val="1300"/>
              <a:buChar char="●"/>
            </a:pPr>
            <a:r>
              <a:rPr lang="en-GB" sz="1300"/>
              <a:t>Understand the different ways of voting</a:t>
            </a:r>
            <a:endParaRPr sz="1300"/>
          </a:p>
          <a:p>
            <a:pPr indent="-311150" lvl="0" marL="457200" rtl="0" algn="l">
              <a:lnSpc>
                <a:spcPct val="120000"/>
              </a:lnSpc>
              <a:spcBef>
                <a:spcPts val="0"/>
              </a:spcBef>
              <a:spcAft>
                <a:spcPts val="0"/>
              </a:spcAft>
              <a:buSzPts val="1300"/>
              <a:buChar char="●"/>
            </a:pPr>
            <a:r>
              <a:rPr lang="en-GB" sz="1300">
                <a:highlight>
                  <a:schemeClr val="lt1"/>
                </a:highlight>
              </a:rPr>
              <a:t>Understand the changes to voting </a:t>
            </a:r>
            <a:endParaRPr sz="1300">
              <a:highlight>
                <a:schemeClr val="lt1"/>
              </a:highlight>
            </a:endParaRPr>
          </a:p>
          <a:p>
            <a:pPr indent="-311150" lvl="0" marL="457200" rtl="0" algn="l">
              <a:lnSpc>
                <a:spcPct val="120000"/>
              </a:lnSpc>
              <a:spcBef>
                <a:spcPts val="0"/>
              </a:spcBef>
              <a:spcAft>
                <a:spcPts val="0"/>
              </a:spcAft>
              <a:buSzPts val="1300"/>
              <a:buChar char="●"/>
            </a:pPr>
            <a:r>
              <a:rPr lang="en-GB" sz="1300"/>
              <a:t>Be able to register to vote yourself </a:t>
            </a:r>
            <a:endParaRPr sz="1300"/>
          </a:p>
          <a:p>
            <a:pPr indent="0" lvl="0" marL="0" rtl="0" algn="l">
              <a:lnSpc>
                <a:spcPct val="120000"/>
              </a:lnSpc>
              <a:spcBef>
                <a:spcPts val="0"/>
              </a:spcBef>
              <a:spcAft>
                <a:spcPts val="0"/>
              </a:spcAft>
              <a:buSzPts val="1540"/>
              <a:buNone/>
            </a:pPr>
            <a:r>
              <a:t/>
            </a:r>
            <a:endParaRPr/>
          </a:p>
          <a:p>
            <a:pPr indent="0" lvl="0" marL="0" rtl="0" algn="l">
              <a:lnSpc>
                <a:spcPct val="120000"/>
              </a:lnSpc>
              <a:spcBef>
                <a:spcPts val="0"/>
              </a:spcBef>
              <a:spcAft>
                <a:spcPts val="0"/>
              </a:spcAft>
              <a:buSzPts val="154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g1b4376b227a_1_0"/>
          <p:cNvSpPr txBox="1"/>
          <p:nvPr>
            <p:ph idx="1" type="body"/>
          </p:nvPr>
        </p:nvSpPr>
        <p:spPr>
          <a:xfrm>
            <a:off x="252275" y="1553475"/>
            <a:ext cx="8314500" cy="415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200"/>
              <a:buNone/>
            </a:pPr>
            <a:r>
              <a:rPr lang="en-GB"/>
              <a:t>Find out more information about accepted photo ID to vote: </a:t>
            </a:r>
            <a:endParaRPr/>
          </a:p>
        </p:txBody>
      </p:sp>
      <p:sp>
        <p:nvSpPr>
          <p:cNvPr id="324" name="Google Shape;324;g1b4376b227a_1_0"/>
          <p:cNvSpPr txBox="1"/>
          <p:nvPr/>
        </p:nvSpPr>
        <p:spPr>
          <a:xfrm>
            <a:off x="252275" y="2193725"/>
            <a:ext cx="4598400" cy="3606300"/>
          </a:xfrm>
          <a:prstGeom prst="rect">
            <a:avLst/>
          </a:prstGeom>
          <a:noFill/>
          <a:ln>
            <a:noFill/>
          </a:ln>
        </p:spPr>
        <p:txBody>
          <a:bodyPr anchorCtr="0" anchor="t" bIns="91425" lIns="91425" spcFirstLastPara="1" rIns="91425" wrap="square" tIns="91425">
            <a:spAutoFit/>
          </a:bodyPr>
          <a:lstStyle/>
          <a:p>
            <a:pPr indent="-311150" lvl="0" marL="457200" marR="0" rtl="0" algn="l">
              <a:lnSpc>
                <a:spcPct val="115000"/>
              </a:lnSpc>
              <a:spcBef>
                <a:spcPts val="0"/>
              </a:spcBef>
              <a:spcAft>
                <a:spcPts val="0"/>
              </a:spcAft>
              <a:buClr>
                <a:srgbClr val="000000"/>
              </a:buClr>
              <a:buSzPts val="1300"/>
              <a:buFont typeface="Arial"/>
              <a:buChar char="●"/>
            </a:pPr>
            <a:r>
              <a:rPr b="0" i="0" lang="en-GB" sz="1300" u="none" cap="none" strike="noStrike">
                <a:solidFill>
                  <a:schemeClr val="dk1"/>
                </a:solidFill>
                <a:latin typeface="Arial"/>
                <a:ea typeface="Arial"/>
                <a:cs typeface="Arial"/>
                <a:sym typeface="Arial"/>
              </a:rPr>
              <a:t>The Electoral Commission is publishing national guidance on </a:t>
            </a:r>
            <a:r>
              <a:rPr b="0" i="0" lang="en-GB" sz="1300" u="sng" cap="none" strike="noStrike">
                <a:solidFill>
                  <a:srgbClr val="EE266D"/>
                </a:solidFill>
                <a:latin typeface="Arial"/>
                <a:ea typeface="Arial"/>
                <a:cs typeface="Arial"/>
                <a:sym typeface="Arial"/>
                <a:hlinkClick r:id="rId3">
                  <a:extLst>
                    <a:ext uri="{A12FA001-AC4F-418D-AE19-62706E023703}">
                      <ahyp:hlinkClr val="tx"/>
                    </a:ext>
                  </a:extLst>
                </a:hlinkClick>
              </a:rPr>
              <a:t>https://www.electoralcommission.org.uk/</a:t>
            </a:r>
            <a:r>
              <a:rPr b="0" i="0" lang="en-GB" sz="1300" u="none" cap="none" strike="noStrike">
                <a:solidFill>
                  <a:srgbClr val="EE266D"/>
                </a:solidFill>
                <a:latin typeface="Arial"/>
                <a:ea typeface="Arial"/>
                <a:cs typeface="Arial"/>
                <a:sym typeface="Arial"/>
              </a:rPr>
              <a:t> </a:t>
            </a:r>
            <a:endParaRPr b="0" i="0" sz="1300" u="none" cap="none" strike="noStrike">
              <a:solidFill>
                <a:schemeClr val="dk1"/>
              </a:solidFill>
              <a:latin typeface="Arial"/>
              <a:ea typeface="Arial"/>
              <a:cs typeface="Arial"/>
              <a:sym typeface="Arial"/>
            </a:endParaRPr>
          </a:p>
          <a:p>
            <a:pPr indent="-311150" lvl="0" marL="457200" marR="0" rtl="0" algn="l">
              <a:lnSpc>
                <a:spcPct val="115000"/>
              </a:lnSpc>
              <a:spcBef>
                <a:spcPts val="0"/>
              </a:spcBef>
              <a:spcAft>
                <a:spcPts val="0"/>
              </a:spcAft>
              <a:buClr>
                <a:srgbClr val="000000"/>
              </a:buClr>
              <a:buSzPts val="1300"/>
              <a:buFont typeface="Arial"/>
              <a:buChar char="●"/>
            </a:pPr>
            <a:r>
              <a:rPr b="0" i="0" lang="en-GB" sz="1300" u="none" cap="none" strike="noStrike">
                <a:solidFill>
                  <a:schemeClr val="dk1"/>
                </a:solidFill>
                <a:latin typeface="Arial"/>
                <a:ea typeface="Arial"/>
                <a:cs typeface="Arial"/>
                <a:sym typeface="Arial"/>
              </a:rPr>
              <a:t>You can apply for, renew or update your licence, view or share your driving licence at </a:t>
            </a:r>
            <a:r>
              <a:rPr b="0" i="0" lang="en-GB" sz="1300" u="sng" cap="none" strike="noStrike">
                <a:solidFill>
                  <a:srgbClr val="EE266D"/>
                </a:solidFill>
                <a:latin typeface="Arial"/>
                <a:ea typeface="Arial"/>
                <a:cs typeface="Arial"/>
                <a:sym typeface="Arial"/>
                <a:hlinkClick r:id="rId4">
                  <a:extLst>
                    <a:ext uri="{A12FA001-AC4F-418D-AE19-62706E023703}">
                      <ahyp:hlinkClr val="tx"/>
                    </a:ext>
                  </a:extLst>
                </a:hlinkClick>
              </a:rPr>
              <a:t>https://www.gov.uk/browse/driving/driving-licences</a:t>
            </a:r>
            <a:r>
              <a:rPr b="0" i="0" lang="en-GB" sz="1300" u="none" cap="none" strike="noStrike">
                <a:solidFill>
                  <a:srgbClr val="EE266D"/>
                </a:solidFill>
                <a:latin typeface="Arial"/>
                <a:ea typeface="Arial"/>
                <a:cs typeface="Arial"/>
                <a:sym typeface="Arial"/>
              </a:rPr>
              <a:t> .</a:t>
            </a:r>
            <a:endParaRPr b="0" i="0" sz="1300" u="none" cap="none" strike="noStrike">
              <a:solidFill>
                <a:srgbClr val="EE266D"/>
              </a:solidFill>
              <a:latin typeface="Arial"/>
              <a:ea typeface="Arial"/>
              <a:cs typeface="Arial"/>
              <a:sym typeface="Arial"/>
            </a:endParaRPr>
          </a:p>
          <a:p>
            <a:pPr indent="-311150" lvl="0" marL="457200" marR="0" rtl="0" algn="l">
              <a:lnSpc>
                <a:spcPct val="115000"/>
              </a:lnSpc>
              <a:spcBef>
                <a:spcPts val="0"/>
              </a:spcBef>
              <a:spcAft>
                <a:spcPts val="0"/>
              </a:spcAft>
              <a:buClr>
                <a:srgbClr val="000000"/>
              </a:buClr>
              <a:buSzPts val="1300"/>
              <a:buFont typeface="Arial"/>
              <a:buChar char="●"/>
            </a:pPr>
            <a:r>
              <a:rPr b="0" i="0" lang="en-GB" sz="1300" u="none" cap="none" strike="noStrike">
                <a:solidFill>
                  <a:schemeClr val="dk1"/>
                </a:solidFill>
                <a:latin typeface="Arial"/>
                <a:ea typeface="Arial"/>
                <a:cs typeface="Arial"/>
                <a:sym typeface="Arial"/>
              </a:rPr>
              <a:t>You can apply online for a British passport at </a:t>
            </a:r>
            <a:r>
              <a:rPr b="0" i="0" lang="en-GB" sz="1300" u="sng" cap="none" strike="noStrike">
                <a:solidFill>
                  <a:srgbClr val="EE266D"/>
                </a:solidFill>
                <a:latin typeface="Arial"/>
                <a:ea typeface="Arial"/>
                <a:cs typeface="Arial"/>
                <a:sym typeface="Arial"/>
                <a:hlinkClick r:id="rId5">
                  <a:extLst>
                    <a:ext uri="{A12FA001-AC4F-418D-AE19-62706E023703}">
                      <ahyp:hlinkClr val="tx"/>
                    </a:ext>
                  </a:extLst>
                </a:hlinkClick>
              </a:rPr>
              <a:t>https://www.gov.uk/apply-renew-passport</a:t>
            </a:r>
            <a:r>
              <a:rPr b="0" i="0" lang="en-GB" sz="1300" u="none" cap="none" strike="noStrike">
                <a:solidFill>
                  <a:schemeClr val="dk1"/>
                </a:solidFill>
                <a:latin typeface="Arial"/>
                <a:ea typeface="Arial"/>
                <a:cs typeface="Arial"/>
                <a:sym typeface="Arial"/>
              </a:rPr>
              <a:t>. You can pick up passport application forms from your </a:t>
            </a:r>
            <a:r>
              <a:rPr b="0" i="0" lang="en-GB" sz="1300" u="sng" cap="none" strike="noStrike">
                <a:solidFill>
                  <a:srgbClr val="EE266D"/>
                </a:solidFill>
                <a:latin typeface="Arial"/>
                <a:ea typeface="Arial"/>
                <a:cs typeface="Arial"/>
                <a:sym typeface="Arial"/>
                <a:hlinkClick r:id="rId6">
                  <a:extLst>
                    <a:ext uri="{A12FA001-AC4F-418D-AE19-62706E023703}">
                      <ahyp:hlinkClr val="tx"/>
                    </a:ext>
                  </a:extLst>
                </a:hlinkClick>
              </a:rPr>
              <a:t>local Post Office</a:t>
            </a:r>
            <a:r>
              <a:rPr b="0" i="0" lang="en-GB" sz="1300" u="none" cap="none" strike="noStrike">
                <a:solidFill>
                  <a:schemeClr val="dk1"/>
                </a:solidFill>
                <a:latin typeface="Arial"/>
                <a:ea typeface="Arial"/>
                <a:cs typeface="Arial"/>
                <a:sym typeface="Arial"/>
              </a:rPr>
              <a:t> and apply by post, or use the </a:t>
            </a:r>
            <a:r>
              <a:rPr b="0" i="0" lang="en-GB" sz="1300" u="sng" cap="none" strike="noStrike">
                <a:solidFill>
                  <a:srgbClr val="EE266D"/>
                </a:solidFill>
                <a:latin typeface="Arial"/>
                <a:ea typeface="Arial"/>
                <a:cs typeface="Arial"/>
                <a:sym typeface="Arial"/>
                <a:hlinkClick r:id="rId7">
                  <a:extLst>
                    <a:ext uri="{A12FA001-AC4F-418D-AE19-62706E023703}">
                      <ahyp:hlinkClr val="tx"/>
                    </a:ext>
                  </a:extLst>
                </a:hlinkClick>
              </a:rPr>
              <a:t>Post Office Check and Send service</a:t>
            </a:r>
            <a:r>
              <a:rPr b="0" i="0" lang="en-GB" sz="1300" u="none" cap="none" strike="noStrike">
                <a:solidFill>
                  <a:srgbClr val="EE266D"/>
                </a:solidFill>
                <a:latin typeface="Arial"/>
                <a:ea typeface="Arial"/>
                <a:cs typeface="Arial"/>
                <a:sym typeface="Arial"/>
              </a:rPr>
              <a:t>.</a:t>
            </a:r>
            <a:endParaRPr b="0" i="0" sz="1300" u="none" cap="none" strike="noStrike">
              <a:solidFill>
                <a:srgbClr val="EE266D"/>
              </a:solidFill>
              <a:latin typeface="Arial"/>
              <a:ea typeface="Arial"/>
              <a:cs typeface="Arial"/>
              <a:sym typeface="Arial"/>
            </a:endParaRPr>
          </a:p>
          <a:p>
            <a:pPr indent="-311150" lvl="0" marL="457200" marR="0" rtl="0" algn="l">
              <a:lnSpc>
                <a:spcPct val="115000"/>
              </a:lnSpc>
              <a:spcBef>
                <a:spcPts val="0"/>
              </a:spcBef>
              <a:spcAft>
                <a:spcPts val="0"/>
              </a:spcAft>
              <a:buClr>
                <a:srgbClr val="000000"/>
              </a:buClr>
              <a:buSzPts val="1300"/>
              <a:buFont typeface="Arial"/>
              <a:buChar char="●"/>
            </a:pPr>
            <a:r>
              <a:rPr b="0" i="0" lang="en-GB" sz="1300" u="none" cap="none" strike="noStrike">
                <a:solidFill>
                  <a:schemeClr val="dk1"/>
                </a:solidFill>
                <a:latin typeface="Arial"/>
                <a:ea typeface="Arial"/>
                <a:cs typeface="Arial"/>
                <a:sym typeface="Arial"/>
              </a:rPr>
              <a:t>You can apply for or renew a Blue Badge at </a:t>
            </a:r>
            <a:r>
              <a:rPr b="0" i="0" lang="en-GB" sz="1300" u="sng" cap="none" strike="noStrike">
                <a:solidFill>
                  <a:srgbClr val="EE266D"/>
                </a:solidFill>
                <a:latin typeface="Arial"/>
                <a:ea typeface="Arial"/>
                <a:cs typeface="Arial"/>
                <a:sym typeface="Arial"/>
                <a:hlinkClick r:id="rId8">
                  <a:extLst>
                    <a:ext uri="{A12FA001-AC4F-418D-AE19-62706E023703}">
                      <ahyp:hlinkClr val="tx"/>
                    </a:ext>
                  </a:extLst>
                </a:hlinkClick>
              </a:rPr>
              <a:t>https://www.gov.uk/apply-blue-badge</a:t>
            </a:r>
            <a:r>
              <a:rPr b="0" i="0" lang="en-GB" sz="1300" u="none" cap="none" strike="noStrike">
                <a:solidFill>
                  <a:srgbClr val="EE266D"/>
                </a:solidFill>
                <a:latin typeface="Arial"/>
                <a:ea typeface="Arial"/>
                <a:cs typeface="Arial"/>
                <a:sym typeface="Arial"/>
              </a:rPr>
              <a:t> </a:t>
            </a:r>
            <a:r>
              <a:rPr b="0" i="0" lang="en-GB" sz="1300" u="none" cap="none" strike="noStrike">
                <a:solidFill>
                  <a:schemeClr val="dk1"/>
                </a:solidFill>
                <a:latin typeface="Arial"/>
                <a:ea typeface="Arial"/>
                <a:cs typeface="Arial"/>
                <a:sym typeface="Arial"/>
              </a:rPr>
              <a:t>. </a:t>
            </a:r>
            <a:endParaRPr b="0" i="0" sz="1300" u="none" cap="none" strike="noStrike">
              <a:solidFill>
                <a:schemeClr val="dk1"/>
              </a:solidFill>
              <a:latin typeface="Arial"/>
              <a:ea typeface="Arial"/>
              <a:cs typeface="Arial"/>
              <a:sym typeface="Arial"/>
            </a:endParaRPr>
          </a:p>
          <a:p>
            <a:pPr indent="-311150" lvl="0" marL="457200" marR="0" rtl="0" algn="l">
              <a:lnSpc>
                <a:spcPct val="115000"/>
              </a:lnSpc>
              <a:spcBef>
                <a:spcPts val="0"/>
              </a:spcBef>
              <a:spcAft>
                <a:spcPts val="0"/>
              </a:spcAft>
              <a:buClr>
                <a:srgbClr val="000000"/>
              </a:buClr>
              <a:buSzPts val="1300"/>
              <a:buFont typeface="Arial"/>
              <a:buChar char="●"/>
            </a:pPr>
            <a:r>
              <a:rPr b="0" i="0" lang="en-GB" sz="1300" u="none" cap="none" strike="noStrike">
                <a:solidFill>
                  <a:schemeClr val="dk1"/>
                </a:solidFill>
                <a:latin typeface="Arial"/>
                <a:ea typeface="Arial"/>
                <a:cs typeface="Arial"/>
                <a:sym typeface="Arial"/>
              </a:rPr>
              <a:t>Your local Citizens Advice might also be able to support. Find your local branch at </a:t>
            </a:r>
            <a:r>
              <a:rPr b="0" i="0" lang="en-GB" sz="1300" u="sng" cap="none" strike="noStrike">
                <a:solidFill>
                  <a:srgbClr val="EE266D"/>
                </a:solidFill>
                <a:latin typeface="Arial"/>
                <a:ea typeface="Arial"/>
                <a:cs typeface="Arial"/>
                <a:sym typeface="Arial"/>
                <a:hlinkClick r:id="rId9">
                  <a:extLst>
                    <a:ext uri="{A12FA001-AC4F-418D-AE19-62706E023703}">
                      <ahyp:hlinkClr val="tx"/>
                    </a:ext>
                  </a:extLst>
                </a:hlinkClick>
                <a:extLst>
                  <a:ext uri="http://customooxmlschemas.google.com/">
                    <go:slidesCustomData xmlns:go="http://customooxmlschemas.google.com/" textRoundtripDataId="3"/>
                  </a:ext>
                </a:extLst>
              </a:rPr>
              <a:t>https://www.citizensadvice.org.uk/</a:t>
            </a:r>
            <a:r>
              <a:rPr b="0" i="0" lang="en-GB" sz="1300" u="none" cap="none" strike="noStrike">
                <a:solidFill>
                  <a:srgbClr val="EE266D"/>
                </a:solidFill>
                <a:latin typeface="Arial"/>
                <a:ea typeface="Arial"/>
                <a:cs typeface="Arial"/>
                <a:sym typeface="Arial"/>
                <a:extLst>
                  <a:ext uri="http://customooxmlschemas.google.com/">
                    <go:slidesCustomData xmlns:go="http://customooxmlschemas.google.com/" textRoundtripDataId="4"/>
                  </a:ext>
                </a:extLst>
              </a:rPr>
              <a:t> </a:t>
            </a:r>
            <a:endParaRPr b="0" i="0" sz="1400" u="none" cap="none" strike="noStrike">
              <a:solidFill>
                <a:srgbClr val="000000"/>
              </a:solidFill>
              <a:latin typeface="Arial"/>
              <a:ea typeface="Arial"/>
              <a:cs typeface="Arial"/>
              <a:sym typeface="Arial"/>
            </a:endParaRPr>
          </a:p>
        </p:txBody>
      </p:sp>
      <p:pic>
        <p:nvPicPr>
          <p:cNvPr descr="Light_yellow_1.jpg" id="325" name="Google Shape;325;g1b4376b227a_1_0"/>
          <p:cNvPicPr preferRelativeResize="0"/>
          <p:nvPr/>
        </p:nvPicPr>
        <p:blipFill rotWithShape="1">
          <a:blip r:embed="rId10">
            <a:alphaModFix/>
          </a:blip>
          <a:srcRect b="35071" l="0" r="83434" t="49949"/>
          <a:stretch/>
        </p:blipFill>
        <p:spPr>
          <a:xfrm>
            <a:off x="197900" y="5800025"/>
            <a:ext cx="1819151" cy="1027226"/>
          </a:xfrm>
          <a:prstGeom prst="rect">
            <a:avLst/>
          </a:prstGeom>
          <a:noFill/>
          <a:ln>
            <a:noFill/>
          </a:ln>
        </p:spPr>
      </p:pic>
      <p:pic>
        <p:nvPicPr>
          <p:cNvPr descr="Light_yellow_1.jpg" id="326" name="Google Shape;326;g1b4376b227a_1_0"/>
          <p:cNvPicPr preferRelativeResize="0"/>
          <p:nvPr/>
        </p:nvPicPr>
        <p:blipFill rotWithShape="1">
          <a:blip r:embed="rId10">
            <a:alphaModFix/>
          </a:blip>
          <a:srcRect b="35071" l="0" r="83434" t="49949"/>
          <a:stretch/>
        </p:blipFill>
        <p:spPr>
          <a:xfrm>
            <a:off x="197900" y="5800025"/>
            <a:ext cx="1819151" cy="1027226"/>
          </a:xfrm>
          <a:prstGeom prst="rect">
            <a:avLst/>
          </a:prstGeom>
          <a:noFill/>
          <a:ln>
            <a:noFill/>
          </a:ln>
        </p:spPr>
      </p:pic>
      <p:pic>
        <p:nvPicPr>
          <p:cNvPr id="327" name="Google Shape;327;g1b4376b227a_1_0"/>
          <p:cNvPicPr preferRelativeResize="0"/>
          <p:nvPr/>
        </p:nvPicPr>
        <p:blipFill rotWithShape="1">
          <a:blip r:embed="rId11">
            <a:alphaModFix/>
          </a:blip>
          <a:srcRect b="0" l="0" r="0" t="0"/>
          <a:stretch/>
        </p:blipFill>
        <p:spPr>
          <a:xfrm>
            <a:off x="116725" y="6025075"/>
            <a:ext cx="1486400" cy="5771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g1bd67736b4b_1_21"/>
          <p:cNvSpPr txBox="1"/>
          <p:nvPr>
            <p:ph idx="1" type="subTitle"/>
          </p:nvPr>
        </p:nvSpPr>
        <p:spPr>
          <a:xfrm>
            <a:off x="339430" y="2939017"/>
            <a:ext cx="8431500" cy="410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363E42"/>
              </a:buClr>
              <a:buSzPts val="2200"/>
              <a:buFont typeface="Arial"/>
              <a:buNone/>
            </a:pPr>
            <a:r>
              <a:rPr b="1" lang="en-GB" sz="2200"/>
              <a:t>Thank you</a:t>
            </a:r>
            <a:endParaRPr b="1" sz="2200"/>
          </a:p>
        </p:txBody>
      </p:sp>
      <p:sp>
        <p:nvSpPr>
          <p:cNvPr id="333" name="Google Shape;333;g1bd67736b4b_1_21"/>
          <p:cNvSpPr txBox="1"/>
          <p:nvPr>
            <p:ph idx="1" type="body"/>
          </p:nvPr>
        </p:nvSpPr>
        <p:spPr>
          <a:xfrm>
            <a:off x="339425" y="1980000"/>
            <a:ext cx="6720300" cy="667500"/>
          </a:xfrm>
          <a:prstGeom prst="rect">
            <a:avLst/>
          </a:prstGeom>
          <a:noFill/>
          <a:ln>
            <a:noFill/>
          </a:ln>
        </p:spPr>
        <p:txBody>
          <a:bodyPr anchorCtr="0" anchor="t" bIns="0" lIns="0" spcFirstLastPara="1" rIns="0" wrap="square" tIns="0">
            <a:noAutofit/>
          </a:bodyPr>
          <a:lstStyle/>
          <a:p>
            <a:pPr indent="0" lvl="0" marL="0" marR="0" rtl="0" algn="l">
              <a:lnSpc>
                <a:spcPct val="135714"/>
              </a:lnSpc>
              <a:spcBef>
                <a:spcPts val="0"/>
              </a:spcBef>
              <a:spcAft>
                <a:spcPts val="0"/>
              </a:spcAft>
              <a:buClr>
                <a:srgbClr val="EE266D"/>
              </a:buClr>
              <a:buSzPts val="1540"/>
              <a:buFont typeface="Arial"/>
              <a:buNone/>
            </a:pPr>
            <a:r>
              <a:rPr b="1" i="0" lang="en-GB" sz="1500" u="none" cap="none" strike="noStrike">
                <a:solidFill>
                  <a:srgbClr val="363E42"/>
                </a:solidFill>
                <a:latin typeface="Arial"/>
                <a:ea typeface="Arial"/>
                <a:cs typeface="Arial"/>
                <a:sym typeface="Arial"/>
              </a:rPr>
              <a:t>For more information contact the GLA Democratic Participation Team at</a:t>
            </a:r>
            <a:br>
              <a:rPr b="1" i="0" lang="en-GB" sz="1500" u="none" cap="none" strike="noStrike">
                <a:solidFill>
                  <a:srgbClr val="363E42"/>
                </a:solidFill>
                <a:latin typeface="Arial"/>
                <a:ea typeface="Arial"/>
                <a:cs typeface="Arial"/>
                <a:sym typeface="Arial"/>
              </a:rPr>
            </a:br>
            <a:r>
              <a:rPr b="1" lang="en-GB" sz="1500">
                <a:solidFill>
                  <a:srgbClr val="363E42"/>
                </a:solidFill>
              </a:rPr>
              <a:t>democracy</a:t>
            </a:r>
            <a:r>
              <a:rPr b="1" i="0" lang="en-GB" sz="1500" u="none" cap="none" strike="noStrike">
                <a:solidFill>
                  <a:srgbClr val="363E42"/>
                </a:solidFill>
                <a:latin typeface="Arial"/>
                <a:ea typeface="Arial"/>
                <a:cs typeface="Arial"/>
                <a:sym typeface="Arial"/>
              </a:rPr>
              <a:t>@london.gov.uk</a:t>
            </a:r>
            <a:endParaRPr b="1" i="0" sz="1500" u="none" cap="none" strike="noStrike">
              <a:solidFill>
                <a:srgbClr val="363E42"/>
              </a:solidFill>
              <a:latin typeface="Arial"/>
              <a:ea typeface="Arial"/>
              <a:cs typeface="Arial"/>
              <a:sym typeface="Arial"/>
            </a:endParaRPr>
          </a:p>
          <a:p>
            <a:pPr indent="0" lvl="0" marL="0" marR="0" rtl="0" algn="l">
              <a:lnSpc>
                <a:spcPct val="135714"/>
              </a:lnSpc>
              <a:spcBef>
                <a:spcPts val="0"/>
              </a:spcBef>
              <a:spcAft>
                <a:spcPts val="0"/>
              </a:spcAft>
              <a:buClr>
                <a:srgbClr val="EE266D"/>
              </a:buClr>
              <a:buSzPts val="1540"/>
              <a:buFont typeface="Arial"/>
              <a:buNone/>
            </a:pPr>
            <a:r>
              <a:t/>
            </a:r>
            <a:endParaRPr b="1" i="0" sz="1500" u="none" cap="none" strike="noStrike">
              <a:solidFill>
                <a:srgbClr val="363E42"/>
              </a:solidFill>
              <a:latin typeface="Arial"/>
              <a:ea typeface="Arial"/>
              <a:cs typeface="Arial"/>
              <a:sym typeface="Arial"/>
            </a:endParaRPr>
          </a:p>
          <a:p>
            <a:pPr indent="0" lvl="0" marL="0" marR="0" rtl="0" algn="l">
              <a:lnSpc>
                <a:spcPct val="135714"/>
              </a:lnSpc>
              <a:spcBef>
                <a:spcPts val="0"/>
              </a:spcBef>
              <a:spcAft>
                <a:spcPts val="0"/>
              </a:spcAft>
              <a:buClr>
                <a:srgbClr val="EE266D"/>
              </a:buClr>
              <a:buSzPts val="1540"/>
              <a:buFont typeface="Arial"/>
              <a:buNone/>
            </a:pPr>
            <a:r>
              <a:t/>
            </a:r>
            <a:endParaRPr b="1" i="0" sz="1500" u="none" cap="none" strike="noStrike">
              <a:solidFill>
                <a:srgbClr val="363E42"/>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
          <p:cNvSpPr txBox="1"/>
          <p:nvPr>
            <p:ph idx="1" type="body"/>
          </p:nvPr>
        </p:nvSpPr>
        <p:spPr>
          <a:xfrm>
            <a:off x="374747" y="1927677"/>
            <a:ext cx="4008900" cy="833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200"/>
              <a:buNone/>
            </a:pPr>
            <a:r>
              <a:rPr lang="en-GB"/>
              <a:t>By registering to vote you can: </a:t>
            </a:r>
            <a:endParaRPr/>
          </a:p>
        </p:txBody>
      </p:sp>
      <p:sp>
        <p:nvSpPr>
          <p:cNvPr id="202" name="Google Shape;202;p3"/>
          <p:cNvSpPr txBox="1"/>
          <p:nvPr>
            <p:ph idx="2" type="body"/>
          </p:nvPr>
        </p:nvSpPr>
        <p:spPr>
          <a:xfrm>
            <a:off x="459525" y="2968425"/>
            <a:ext cx="4457100" cy="2067600"/>
          </a:xfrm>
          <a:prstGeom prst="rect">
            <a:avLst/>
          </a:prstGeom>
          <a:noFill/>
          <a:ln>
            <a:noFill/>
          </a:ln>
        </p:spPr>
        <p:txBody>
          <a:bodyPr anchorCtr="0" anchor="t" bIns="0" lIns="0" spcFirstLastPara="1" rIns="0" wrap="square" tIns="0">
            <a:noAutofit/>
          </a:bodyPr>
          <a:lstStyle/>
          <a:p>
            <a:pPr indent="-285750" lvl="0" marL="431800" rtl="0" algn="l">
              <a:lnSpc>
                <a:spcPct val="120000"/>
              </a:lnSpc>
              <a:spcBef>
                <a:spcPts val="0"/>
              </a:spcBef>
              <a:spcAft>
                <a:spcPts val="0"/>
              </a:spcAft>
              <a:buSzPts val="1300"/>
              <a:buChar char="•"/>
            </a:pPr>
            <a:r>
              <a:rPr lang="en-GB" sz="1300">
                <a:solidFill>
                  <a:srgbClr val="0B0C0C"/>
                </a:solidFill>
                <a:highlight>
                  <a:srgbClr val="FFFFFF"/>
                </a:highlight>
              </a:rPr>
              <a:t>Get on the electoral register and vote in local or national elections</a:t>
            </a:r>
            <a:endParaRPr sz="1300"/>
          </a:p>
          <a:p>
            <a:pPr indent="-285750" lvl="0" marL="431800" rtl="0" algn="l">
              <a:lnSpc>
                <a:spcPct val="120000"/>
              </a:lnSpc>
              <a:spcBef>
                <a:spcPts val="0"/>
              </a:spcBef>
              <a:spcAft>
                <a:spcPts val="0"/>
              </a:spcAft>
              <a:buSzPts val="1300"/>
              <a:buChar char="•"/>
            </a:pPr>
            <a:r>
              <a:rPr lang="en-GB" sz="1300">
                <a:solidFill>
                  <a:srgbClr val="0B0C0C"/>
                </a:solidFill>
                <a:highlight>
                  <a:srgbClr val="FFFFFF"/>
                </a:highlight>
              </a:rPr>
              <a:t>Use your voice to vote on decisions impacting you, your community and our great city</a:t>
            </a:r>
            <a:endParaRPr sz="1300">
              <a:solidFill>
                <a:srgbClr val="0B0C0C"/>
              </a:solidFill>
              <a:highlight>
                <a:srgbClr val="FFFFFF"/>
              </a:highlight>
            </a:endParaRPr>
          </a:p>
          <a:p>
            <a:pPr indent="0" lvl="0" marL="0" rtl="0" algn="l">
              <a:lnSpc>
                <a:spcPct val="120000"/>
              </a:lnSpc>
              <a:spcBef>
                <a:spcPts val="0"/>
              </a:spcBef>
              <a:spcAft>
                <a:spcPts val="0"/>
              </a:spcAft>
              <a:buSzPts val="1320"/>
              <a:buNone/>
            </a:pPr>
            <a:r>
              <a:t/>
            </a:r>
            <a:endParaRPr sz="1300">
              <a:solidFill>
                <a:srgbClr val="0B0C0C"/>
              </a:solidFill>
              <a:highlight>
                <a:srgbClr val="FFFFFF"/>
              </a:highlight>
            </a:endParaRPr>
          </a:p>
          <a:p>
            <a:pPr indent="0" lvl="0" marL="0" rtl="0" algn="l">
              <a:lnSpc>
                <a:spcPct val="120000"/>
              </a:lnSpc>
              <a:spcBef>
                <a:spcPts val="0"/>
              </a:spcBef>
              <a:spcAft>
                <a:spcPts val="0"/>
              </a:spcAft>
              <a:buSzPts val="1320"/>
              <a:buNone/>
            </a:pPr>
            <a:r>
              <a:rPr lang="en-GB" sz="1300">
                <a:solidFill>
                  <a:srgbClr val="0B0C0C"/>
                </a:solidFill>
                <a:highlight>
                  <a:srgbClr val="FFFFFF"/>
                </a:highlight>
              </a:rPr>
              <a:t>We’re going to go through the steps you need to know so you can register to vote.</a:t>
            </a:r>
            <a:endParaRPr sz="1300">
              <a:solidFill>
                <a:srgbClr val="0B0C0C"/>
              </a:solidFill>
              <a:highlight>
                <a:srgbClr val="FFFFFF"/>
              </a:highlight>
            </a:endParaRPr>
          </a:p>
          <a:p>
            <a:pPr indent="0" lvl="0" marL="0" rtl="0" algn="l">
              <a:lnSpc>
                <a:spcPct val="120000"/>
              </a:lnSpc>
              <a:spcBef>
                <a:spcPts val="0"/>
              </a:spcBef>
              <a:spcAft>
                <a:spcPts val="0"/>
              </a:spcAft>
              <a:buSzPts val="1320"/>
              <a:buNone/>
            </a:pPr>
            <a:r>
              <a:t/>
            </a:r>
            <a:endParaRPr sz="1300">
              <a:solidFill>
                <a:srgbClr val="0B0C0C"/>
              </a:solidFill>
              <a:highlight>
                <a:srgbClr val="FFFFFF"/>
              </a:highlight>
            </a:endParaRPr>
          </a:p>
          <a:p>
            <a:pPr indent="0" lvl="0" marL="0" rtl="0" algn="l">
              <a:lnSpc>
                <a:spcPct val="120000"/>
              </a:lnSpc>
              <a:spcBef>
                <a:spcPts val="0"/>
              </a:spcBef>
              <a:spcAft>
                <a:spcPts val="0"/>
              </a:spcAft>
              <a:buSzPts val="1320"/>
              <a:buNone/>
            </a:pPr>
            <a:r>
              <a:rPr lang="en-GB" sz="1300">
                <a:solidFill>
                  <a:srgbClr val="0B0C0C"/>
                </a:solidFill>
                <a:highlight>
                  <a:srgbClr val="FFFFFF"/>
                </a:highlight>
              </a:rPr>
              <a:t>But first, do you know who can register?</a:t>
            </a:r>
            <a:endParaRPr sz="1300">
              <a:solidFill>
                <a:srgbClr val="0B0C0C"/>
              </a:solidFill>
              <a:highlight>
                <a:srgbClr val="FFFFFF"/>
              </a:highlight>
            </a:endParaRPr>
          </a:p>
          <a:p>
            <a:pPr indent="0" lvl="0" marL="457200" rtl="0" algn="l">
              <a:lnSpc>
                <a:spcPct val="120000"/>
              </a:lnSpc>
              <a:spcBef>
                <a:spcPts val="0"/>
              </a:spcBef>
              <a:spcAft>
                <a:spcPts val="0"/>
              </a:spcAft>
              <a:buSzPts val="1320"/>
              <a:buNone/>
            </a:pPr>
            <a:r>
              <a:t/>
            </a:r>
            <a:endParaRPr/>
          </a:p>
        </p:txBody>
      </p:sp>
      <p:pic>
        <p:nvPicPr>
          <p:cNvPr id="203" name="Google Shape;203;p3"/>
          <p:cNvPicPr preferRelativeResize="0"/>
          <p:nvPr/>
        </p:nvPicPr>
        <p:blipFill rotWithShape="1">
          <a:blip r:embed="rId3">
            <a:alphaModFix/>
          </a:blip>
          <a:srcRect b="32132" l="31952" r="29833" t="30652"/>
          <a:stretch/>
        </p:blipFill>
        <p:spPr>
          <a:xfrm>
            <a:off x="5907126" y="2066325"/>
            <a:ext cx="2743373" cy="296970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4"/>
          <p:cNvSpPr txBox="1"/>
          <p:nvPr>
            <p:ph idx="1" type="body"/>
          </p:nvPr>
        </p:nvSpPr>
        <p:spPr>
          <a:xfrm>
            <a:off x="387472" y="1675527"/>
            <a:ext cx="4008900" cy="833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200"/>
              <a:buNone/>
            </a:pPr>
            <a:r>
              <a:rPr lang="en-GB"/>
              <a:t>You can register to vote in London at </a:t>
            </a:r>
            <a:r>
              <a:rPr lang="en-GB" u="sng">
                <a:solidFill>
                  <a:schemeClr val="hlink"/>
                </a:solidFill>
                <a:hlinkClick r:id="rId3"/>
              </a:rPr>
              <a:t>www.gov.uk/register-to-vote</a:t>
            </a:r>
            <a:endParaRPr/>
          </a:p>
          <a:p>
            <a:pPr indent="0" lvl="0" marL="0" rtl="0" algn="l">
              <a:lnSpc>
                <a:spcPct val="100000"/>
              </a:lnSpc>
              <a:spcBef>
                <a:spcPts val="0"/>
              </a:spcBef>
              <a:spcAft>
                <a:spcPts val="0"/>
              </a:spcAft>
              <a:buSzPts val="2200"/>
              <a:buNone/>
            </a:pPr>
            <a:r>
              <a:rPr lang="en-GB"/>
              <a:t> </a:t>
            </a:r>
            <a:endParaRPr/>
          </a:p>
          <a:p>
            <a:pPr indent="0" lvl="0" marL="0" rtl="0" algn="l">
              <a:lnSpc>
                <a:spcPct val="100000"/>
              </a:lnSpc>
              <a:spcBef>
                <a:spcPts val="0"/>
              </a:spcBef>
              <a:spcAft>
                <a:spcPts val="0"/>
              </a:spcAft>
              <a:buSzPts val="2200"/>
              <a:buNone/>
            </a:pPr>
            <a:r>
              <a:rPr lang="en-GB"/>
              <a:t>You must be:  </a:t>
            </a:r>
            <a:endParaRPr/>
          </a:p>
        </p:txBody>
      </p:sp>
      <p:sp>
        <p:nvSpPr>
          <p:cNvPr id="209" name="Google Shape;209;p4"/>
          <p:cNvSpPr txBox="1"/>
          <p:nvPr>
            <p:ph idx="2" type="body"/>
          </p:nvPr>
        </p:nvSpPr>
        <p:spPr>
          <a:xfrm>
            <a:off x="387475" y="3504650"/>
            <a:ext cx="5875500" cy="2067600"/>
          </a:xfrm>
          <a:prstGeom prst="rect">
            <a:avLst/>
          </a:prstGeom>
          <a:noFill/>
          <a:ln>
            <a:noFill/>
          </a:ln>
        </p:spPr>
        <p:txBody>
          <a:bodyPr anchorCtr="0" anchor="t" bIns="0" lIns="0" spcFirstLastPara="1" rIns="0" wrap="square" tIns="0">
            <a:noAutofit/>
          </a:bodyPr>
          <a:lstStyle/>
          <a:p>
            <a:pPr indent="-325120" lvl="0" marL="457200" rtl="0" algn="l">
              <a:lnSpc>
                <a:spcPct val="120000"/>
              </a:lnSpc>
              <a:spcBef>
                <a:spcPts val="0"/>
              </a:spcBef>
              <a:spcAft>
                <a:spcPts val="0"/>
              </a:spcAft>
              <a:buSzPts val="1520"/>
              <a:buChar char="•"/>
            </a:pPr>
            <a:r>
              <a:rPr lang="en-GB" sz="1300">
                <a:solidFill>
                  <a:srgbClr val="0B0C0C"/>
                </a:solidFill>
                <a:highlight>
                  <a:srgbClr val="FFFFFF"/>
                </a:highlight>
              </a:rPr>
              <a:t>Aged 16 or over</a:t>
            </a:r>
            <a:endParaRPr/>
          </a:p>
          <a:p>
            <a:pPr indent="-325120" lvl="0" marL="457200" rtl="0" algn="l">
              <a:lnSpc>
                <a:spcPct val="120000"/>
              </a:lnSpc>
              <a:spcBef>
                <a:spcPts val="0"/>
              </a:spcBef>
              <a:spcAft>
                <a:spcPts val="0"/>
              </a:spcAft>
              <a:buSzPts val="1520"/>
              <a:buChar char="•"/>
            </a:pPr>
            <a:r>
              <a:rPr lang="en-GB" sz="1300">
                <a:solidFill>
                  <a:srgbClr val="0B0C0C"/>
                </a:solidFill>
                <a:highlight>
                  <a:srgbClr val="FFFFFF"/>
                </a:highlight>
              </a:rPr>
              <a:t>A London resident </a:t>
            </a:r>
            <a:endParaRPr/>
          </a:p>
          <a:p>
            <a:pPr indent="-228600" lvl="0" marL="457200" rtl="0" algn="l">
              <a:lnSpc>
                <a:spcPct val="120000"/>
              </a:lnSpc>
              <a:spcBef>
                <a:spcPts val="0"/>
              </a:spcBef>
              <a:spcAft>
                <a:spcPts val="0"/>
              </a:spcAft>
              <a:buSzPts val="1520"/>
              <a:buNone/>
            </a:pPr>
            <a:r>
              <a:t/>
            </a:r>
            <a:endParaRPr sz="1300">
              <a:solidFill>
                <a:srgbClr val="0B0C0C"/>
              </a:solidFill>
              <a:highlight>
                <a:srgbClr val="FFFFFF"/>
              </a:highlight>
            </a:endParaRPr>
          </a:p>
          <a:p>
            <a:pPr indent="0" lvl="0" marL="132080" rtl="0" algn="l">
              <a:lnSpc>
                <a:spcPct val="120000"/>
              </a:lnSpc>
              <a:spcBef>
                <a:spcPts val="0"/>
              </a:spcBef>
              <a:spcAft>
                <a:spcPts val="0"/>
              </a:spcAft>
              <a:buSzPts val="1520"/>
              <a:buNone/>
            </a:pPr>
            <a:r>
              <a:rPr lang="en-GB" sz="1300">
                <a:solidFill>
                  <a:srgbClr val="0B0C0C"/>
                </a:solidFill>
                <a:highlight>
                  <a:srgbClr val="FFFFFF"/>
                </a:highlight>
              </a:rPr>
              <a:t>You must also be one of the following:</a:t>
            </a:r>
            <a:endParaRPr sz="1300">
              <a:solidFill>
                <a:srgbClr val="0B0C0C"/>
              </a:solidFill>
              <a:highlight>
                <a:srgbClr val="FFFFFF"/>
              </a:highlight>
            </a:endParaRPr>
          </a:p>
          <a:p>
            <a:pPr indent="-325120" lvl="0" marL="457200" rtl="0" algn="l">
              <a:lnSpc>
                <a:spcPct val="120000"/>
              </a:lnSpc>
              <a:spcBef>
                <a:spcPts val="1500"/>
              </a:spcBef>
              <a:spcAft>
                <a:spcPts val="0"/>
              </a:spcAft>
              <a:buSzPts val="1520"/>
              <a:buChar char="•"/>
            </a:pPr>
            <a:r>
              <a:rPr lang="en-GB" sz="1300">
                <a:solidFill>
                  <a:srgbClr val="0B0C0C"/>
                </a:solidFill>
                <a:highlight>
                  <a:srgbClr val="FFFFFF"/>
                </a:highlight>
              </a:rPr>
              <a:t>A British citizen</a:t>
            </a:r>
            <a:endParaRPr sz="1300">
              <a:solidFill>
                <a:srgbClr val="0B0C0C"/>
              </a:solidFill>
              <a:highlight>
                <a:srgbClr val="FFFFFF"/>
              </a:highlight>
            </a:endParaRPr>
          </a:p>
          <a:p>
            <a:pPr indent="-325120" lvl="0" marL="457200" rtl="0" algn="l">
              <a:lnSpc>
                <a:spcPct val="120000"/>
              </a:lnSpc>
              <a:spcBef>
                <a:spcPts val="0"/>
              </a:spcBef>
              <a:spcAft>
                <a:spcPts val="0"/>
              </a:spcAft>
              <a:buSzPts val="1520"/>
              <a:buChar char="•"/>
            </a:pPr>
            <a:r>
              <a:rPr lang="en-GB" sz="1300">
                <a:solidFill>
                  <a:srgbClr val="0B0C0C"/>
                </a:solidFill>
                <a:highlight>
                  <a:srgbClr val="FFFFFF"/>
                </a:highlight>
              </a:rPr>
              <a:t>An Irish or EU citizen </a:t>
            </a:r>
            <a:endParaRPr/>
          </a:p>
          <a:p>
            <a:pPr indent="-325120" lvl="0" marL="457200" rtl="0" algn="l">
              <a:lnSpc>
                <a:spcPct val="120000"/>
              </a:lnSpc>
              <a:spcBef>
                <a:spcPts val="0"/>
              </a:spcBef>
              <a:spcAft>
                <a:spcPts val="0"/>
              </a:spcAft>
              <a:buSzPts val="1520"/>
              <a:buChar char="•"/>
            </a:pPr>
            <a:r>
              <a:rPr lang="en-GB" sz="1300">
                <a:solidFill>
                  <a:srgbClr val="0B0C0C"/>
                </a:solidFill>
                <a:highlight>
                  <a:srgbClr val="FFFFFF"/>
                </a:highlight>
              </a:rPr>
              <a:t>A Commonwealth citizen who has permission to enter or stay in the UK, or who does not need permission</a:t>
            </a:r>
            <a:endParaRPr sz="1300">
              <a:solidFill>
                <a:srgbClr val="0B0C0C"/>
              </a:solidFill>
              <a:highlight>
                <a:srgbClr val="FFFFFF"/>
              </a:highlight>
            </a:endParaRPr>
          </a:p>
          <a:p>
            <a:pPr indent="0" lvl="0" marL="0" rtl="0" algn="l">
              <a:lnSpc>
                <a:spcPct val="120000"/>
              </a:lnSpc>
              <a:spcBef>
                <a:spcPts val="0"/>
              </a:spcBef>
              <a:spcAft>
                <a:spcPts val="0"/>
              </a:spcAft>
              <a:buSzPts val="1320"/>
              <a:buNone/>
            </a:pPr>
            <a:r>
              <a:t/>
            </a:r>
            <a:endParaRPr/>
          </a:p>
        </p:txBody>
      </p:sp>
      <p:pic>
        <p:nvPicPr>
          <p:cNvPr id="210" name="Google Shape;210;p4"/>
          <p:cNvPicPr preferRelativeResize="0"/>
          <p:nvPr/>
        </p:nvPicPr>
        <p:blipFill rotWithShape="1">
          <a:blip r:embed="rId4">
            <a:alphaModFix/>
          </a:blip>
          <a:srcRect b="0" l="0" r="0" t="0"/>
          <a:stretch/>
        </p:blipFill>
        <p:spPr>
          <a:xfrm rot="-287544">
            <a:off x="6003146" y="1087214"/>
            <a:ext cx="2696675" cy="2696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6"/>
          <p:cNvSpPr txBox="1"/>
          <p:nvPr>
            <p:ph idx="1" type="body"/>
          </p:nvPr>
        </p:nvSpPr>
        <p:spPr>
          <a:xfrm>
            <a:off x="313575" y="1667875"/>
            <a:ext cx="4667100" cy="833700"/>
          </a:xfrm>
          <a:prstGeom prst="rect">
            <a:avLst/>
          </a:prstGeom>
          <a:noFill/>
          <a:ln>
            <a:noFill/>
          </a:ln>
        </p:spPr>
        <p:txBody>
          <a:bodyPr anchorCtr="0" anchor="t" bIns="0" lIns="0" spcFirstLastPara="1" rIns="0" wrap="square" tIns="0">
            <a:noAutofit/>
          </a:bodyPr>
          <a:lstStyle/>
          <a:p>
            <a:pPr indent="-228600" lvl="0" marL="457200" marR="0" rtl="0" algn="l">
              <a:lnSpc>
                <a:spcPct val="100000"/>
              </a:lnSpc>
              <a:spcBef>
                <a:spcPts val="0"/>
              </a:spcBef>
              <a:spcAft>
                <a:spcPts val="0"/>
              </a:spcAft>
              <a:buClr>
                <a:srgbClr val="363E42"/>
              </a:buClr>
              <a:buSzPts val="2200"/>
              <a:buFont typeface="Arial"/>
              <a:buNone/>
            </a:pPr>
            <a:r>
              <a:rPr lang="en-GB"/>
              <a:t>The benefits of voter registration</a:t>
            </a:r>
            <a:endParaRPr/>
          </a:p>
        </p:txBody>
      </p:sp>
      <p:sp>
        <p:nvSpPr>
          <p:cNvPr id="216" name="Google Shape;216;p6"/>
          <p:cNvSpPr txBox="1"/>
          <p:nvPr>
            <p:ph idx="2" type="body"/>
          </p:nvPr>
        </p:nvSpPr>
        <p:spPr>
          <a:xfrm>
            <a:off x="548775" y="2132300"/>
            <a:ext cx="4263300" cy="2067600"/>
          </a:xfrm>
          <a:prstGeom prst="rect">
            <a:avLst/>
          </a:prstGeom>
          <a:noFill/>
          <a:ln>
            <a:noFill/>
          </a:ln>
        </p:spPr>
        <p:txBody>
          <a:bodyPr anchorCtr="0" anchor="t" bIns="0" lIns="0" spcFirstLastPara="1" rIns="0" wrap="square" tIns="0">
            <a:noAutofit/>
          </a:bodyPr>
          <a:lstStyle/>
          <a:p>
            <a:pPr indent="-228600" lvl="0" marL="457200" marR="0" rtl="0" algn="l">
              <a:lnSpc>
                <a:spcPct val="120000"/>
              </a:lnSpc>
              <a:spcBef>
                <a:spcPts val="0"/>
              </a:spcBef>
              <a:spcAft>
                <a:spcPts val="0"/>
              </a:spcAft>
              <a:buClr>
                <a:srgbClr val="DCA000"/>
              </a:buClr>
              <a:buSzPts val="1320"/>
              <a:buFont typeface="Arial"/>
              <a:buNone/>
            </a:pPr>
            <a:r>
              <a:t/>
            </a:r>
            <a:endParaRPr/>
          </a:p>
          <a:p>
            <a:pPr indent="-228600" lvl="0" marL="457200" marR="0" rtl="0" algn="l">
              <a:lnSpc>
                <a:spcPct val="120000"/>
              </a:lnSpc>
              <a:spcBef>
                <a:spcPts val="0"/>
              </a:spcBef>
              <a:spcAft>
                <a:spcPts val="0"/>
              </a:spcAft>
              <a:buClr>
                <a:srgbClr val="DCA000"/>
              </a:buClr>
              <a:buSzPts val="1320"/>
              <a:buFont typeface="Arial"/>
              <a:buNone/>
            </a:pPr>
            <a:r>
              <a:rPr lang="en-GB" sz="1300"/>
              <a:t>There are various benefits to registering to vote: </a:t>
            </a:r>
            <a:endParaRPr sz="1300"/>
          </a:p>
          <a:p>
            <a:pPr indent="-311150" lvl="0" marL="457200" rtl="0" algn="l">
              <a:lnSpc>
                <a:spcPct val="150000"/>
              </a:lnSpc>
              <a:spcBef>
                <a:spcPts val="1800"/>
              </a:spcBef>
              <a:spcAft>
                <a:spcPts val="0"/>
              </a:spcAft>
              <a:buSzPts val="1300"/>
              <a:buChar char="•"/>
            </a:pPr>
            <a:r>
              <a:rPr b="1" lang="en-GB" sz="1300">
                <a:solidFill>
                  <a:srgbClr val="1E252A"/>
                </a:solidFill>
                <a:highlight>
                  <a:srgbClr val="FFFFFF"/>
                </a:highlight>
              </a:rPr>
              <a:t>You could pass credit checks more easily and improve your credit score</a:t>
            </a:r>
            <a:r>
              <a:rPr lang="en-GB" sz="1300">
                <a:solidFill>
                  <a:srgbClr val="1E252A"/>
                </a:solidFill>
                <a:highlight>
                  <a:srgbClr val="FFFFFF"/>
                </a:highlight>
              </a:rPr>
              <a:t> (this is because lenders often use the electoral register to check your identity) </a:t>
            </a:r>
            <a:endParaRPr sz="1300"/>
          </a:p>
          <a:p>
            <a:pPr indent="-311150" lvl="0" marL="457200" rtl="0" algn="l">
              <a:lnSpc>
                <a:spcPct val="150000"/>
              </a:lnSpc>
              <a:spcBef>
                <a:spcPts val="0"/>
              </a:spcBef>
              <a:spcAft>
                <a:spcPts val="0"/>
              </a:spcAft>
              <a:buSzPts val="1300"/>
              <a:buChar char="•"/>
            </a:pPr>
            <a:r>
              <a:rPr b="1" lang="en-GB" sz="1300">
                <a:solidFill>
                  <a:srgbClr val="1E252A"/>
                </a:solidFill>
                <a:highlight>
                  <a:srgbClr val="FFFFFF"/>
                </a:highlight>
              </a:rPr>
              <a:t>You are eligible to be called up for jury service </a:t>
            </a:r>
            <a:r>
              <a:rPr lang="en-GB" sz="1300">
                <a:solidFill>
                  <a:srgbClr val="1E252A"/>
                </a:solidFill>
                <a:highlight>
                  <a:srgbClr val="FFFFFF"/>
                </a:highlight>
              </a:rPr>
              <a:t>(jury members are drawn randomly from the electoral register)</a:t>
            </a:r>
            <a:endParaRPr sz="1300"/>
          </a:p>
          <a:p>
            <a:pPr indent="-311150" lvl="0" marL="457200" rtl="0" algn="l">
              <a:lnSpc>
                <a:spcPct val="150000"/>
              </a:lnSpc>
              <a:spcBef>
                <a:spcPts val="0"/>
              </a:spcBef>
              <a:spcAft>
                <a:spcPts val="0"/>
              </a:spcAft>
              <a:buSzPts val="1300"/>
              <a:buChar char="•"/>
            </a:pPr>
            <a:r>
              <a:rPr b="1" lang="en-GB" sz="1300"/>
              <a:t>You are a key part in decision-making </a:t>
            </a:r>
            <a:r>
              <a:rPr lang="en-GB" sz="1300"/>
              <a:t>by electing local and national representatives! </a:t>
            </a:r>
            <a:endParaRPr sz="1300"/>
          </a:p>
          <a:p>
            <a:pPr indent="0" lvl="0" marL="152400" rtl="0" algn="l">
              <a:lnSpc>
                <a:spcPct val="150000"/>
              </a:lnSpc>
              <a:spcBef>
                <a:spcPts val="0"/>
              </a:spcBef>
              <a:spcAft>
                <a:spcPts val="0"/>
              </a:spcAft>
              <a:buSzPts val="1200"/>
              <a:buNone/>
            </a:pPr>
            <a:r>
              <a:t/>
            </a:r>
            <a:endParaRPr sz="1300">
              <a:solidFill>
                <a:srgbClr val="1E252A"/>
              </a:solidFill>
              <a:highlight>
                <a:srgbClr val="FFFFFF"/>
              </a:highlight>
            </a:endParaRPr>
          </a:p>
          <a:p>
            <a:pPr indent="-228600" lvl="0" marL="457200" marR="0" rtl="0" algn="l">
              <a:lnSpc>
                <a:spcPct val="150000"/>
              </a:lnSpc>
              <a:spcBef>
                <a:spcPts val="0"/>
              </a:spcBef>
              <a:spcAft>
                <a:spcPts val="0"/>
              </a:spcAft>
              <a:buSzPts val="1200"/>
              <a:buNone/>
            </a:pPr>
            <a:r>
              <a:t/>
            </a:r>
            <a:endParaRPr/>
          </a:p>
        </p:txBody>
      </p:sp>
      <p:pic>
        <p:nvPicPr>
          <p:cNvPr descr="Text&#10;&#10;Description automatically generated" id="217" name="Google Shape;217;p6"/>
          <p:cNvPicPr preferRelativeResize="0"/>
          <p:nvPr/>
        </p:nvPicPr>
        <p:blipFill rotWithShape="1">
          <a:blip r:embed="rId3">
            <a:alphaModFix/>
          </a:blip>
          <a:srcRect b="0" l="0" r="0" t="0"/>
          <a:stretch/>
        </p:blipFill>
        <p:spPr>
          <a:xfrm>
            <a:off x="5778883" y="2405227"/>
            <a:ext cx="2505075" cy="2762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7"/>
          <p:cNvSpPr txBox="1"/>
          <p:nvPr>
            <p:ph idx="2" type="body"/>
          </p:nvPr>
        </p:nvSpPr>
        <p:spPr>
          <a:xfrm>
            <a:off x="374875" y="2906225"/>
            <a:ext cx="3280200" cy="29697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540"/>
              <a:buNone/>
            </a:pPr>
            <a:r>
              <a:rPr b="1" lang="en-GB" sz="1800"/>
              <a:t>STEP 1: </a:t>
            </a:r>
            <a:r>
              <a:rPr lang="en-GB" sz="1800"/>
              <a:t>Go to </a:t>
            </a:r>
            <a:r>
              <a:rPr b="1" lang="en-GB" sz="1800" u="sng">
                <a:solidFill>
                  <a:schemeClr val="hlink"/>
                </a:solidFill>
                <a:hlinkClick r:id="rId3"/>
              </a:rPr>
              <a:t>www.gov.uk/register-to-vote</a:t>
            </a:r>
            <a:endParaRPr b="1" sz="1800"/>
          </a:p>
          <a:p>
            <a:pPr indent="0" lvl="0" marL="0" rtl="0" algn="l">
              <a:lnSpc>
                <a:spcPct val="120000"/>
              </a:lnSpc>
              <a:spcBef>
                <a:spcPts val="0"/>
              </a:spcBef>
              <a:spcAft>
                <a:spcPts val="0"/>
              </a:spcAft>
              <a:buSzPts val="1540"/>
              <a:buNone/>
            </a:pPr>
            <a:r>
              <a:t/>
            </a:r>
            <a:endParaRPr b="1" sz="1800"/>
          </a:p>
          <a:p>
            <a:pPr indent="0" lvl="0" marL="0" rtl="0" algn="l">
              <a:lnSpc>
                <a:spcPct val="120000"/>
              </a:lnSpc>
              <a:spcBef>
                <a:spcPts val="0"/>
              </a:spcBef>
              <a:spcAft>
                <a:spcPts val="0"/>
              </a:spcAft>
              <a:buSzPts val="1540"/>
              <a:buNone/>
            </a:pPr>
            <a:r>
              <a:rPr lang="en-GB" sz="1800"/>
              <a:t>[Try to have your National Insurance number handy] </a:t>
            </a:r>
            <a:endParaRPr sz="1800"/>
          </a:p>
        </p:txBody>
      </p:sp>
      <p:pic>
        <p:nvPicPr>
          <p:cNvPr id="223" name="Google Shape;223;p7"/>
          <p:cNvPicPr preferRelativeResize="0"/>
          <p:nvPr/>
        </p:nvPicPr>
        <p:blipFill rotWithShape="1">
          <a:blip r:embed="rId4">
            <a:alphaModFix/>
          </a:blip>
          <a:srcRect b="0" l="0" r="0" t="0"/>
          <a:stretch/>
        </p:blipFill>
        <p:spPr>
          <a:xfrm>
            <a:off x="3953875" y="1929525"/>
            <a:ext cx="4903800" cy="3111751"/>
          </a:xfrm>
          <a:prstGeom prst="rect">
            <a:avLst/>
          </a:prstGeom>
          <a:noFill/>
          <a:ln>
            <a:noFill/>
          </a:ln>
        </p:spPr>
      </p:pic>
      <p:sp>
        <p:nvSpPr>
          <p:cNvPr id="224" name="Google Shape;224;p7"/>
          <p:cNvSpPr txBox="1"/>
          <p:nvPr>
            <p:ph idx="1" type="body"/>
          </p:nvPr>
        </p:nvSpPr>
        <p:spPr>
          <a:xfrm>
            <a:off x="374872" y="2066327"/>
            <a:ext cx="4008900" cy="833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200"/>
              <a:buNone/>
            </a:pPr>
            <a:r>
              <a:rPr lang="en-GB"/>
              <a:t>Time to register!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p8"/>
          <p:cNvPicPr preferRelativeResize="0"/>
          <p:nvPr>
            <p:ph idx="2" type="pic"/>
          </p:nvPr>
        </p:nvPicPr>
        <p:blipFill rotWithShape="1">
          <a:blip r:embed="rId3">
            <a:alphaModFix/>
          </a:blip>
          <a:srcRect b="5571" l="0" r="12816" t="18812"/>
          <a:stretch/>
        </p:blipFill>
        <p:spPr>
          <a:xfrm>
            <a:off x="216600" y="2062150"/>
            <a:ext cx="5302676" cy="2657975"/>
          </a:xfrm>
          <a:prstGeom prst="rect">
            <a:avLst/>
          </a:prstGeom>
          <a:noFill/>
          <a:ln>
            <a:noFill/>
          </a:ln>
        </p:spPr>
      </p:pic>
      <p:sp>
        <p:nvSpPr>
          <p:cNvPr id="230" name="Google Shape;230;p8"/>
          <p:cNvSpPr txBox="1"/>
          <p:nvPr/>
        </p:nvSpPr>
        <p:spPr>
          <a:xfrm>
            <a:off x="6114000" y="2551225"/>
            <a:ext cx="3030000" cy="1459200"/>
          </a:xfrm>
          <a:prstGeom prst="rect">
            <a:avLst/>
          </a:prstGeom>
          <a:noFill/>
          <a:ln>
            <a:noFill/>
          </a:ln>
        </p:spPr>
        <p:txBody>
          <a:bodyPr anchorCtr="0" anchor="t" bIns="91425" lIns="91425" spcFirstLastPara="1" rIns="91425" wrap="square" tIns="91425">
            <a:spAutoFit/>
          </a:bodyPr>
          <a:lstStyle/>
          <a:p>
            <a:pPr indent="0" lvl="0" marL="0" marR="0" rtl="0" algn="l">
              <a:lnSpc>
                <a:spcPct val="120000"/>
              </a:lnSpc>
              <a:spcBef>
                <a:spcPts val="0"/>
              </a:spcBef>
              <a:spcAft>
                <a:spcPts val="0"/>
              </a:spcAft>
              <a:buClr>
                <a:srgbClr val="000000"/>
              </a:buClr>
              <a:buSzPts val="1800"/>
              <a:buFont typeface="Arial"/>
              <a:buNone/>
            </a:pPr>
            <a:r>
              <a:rPr b="1" i="0" lang="en-GB" sz="1800" u="none" cap="none" strike="noStrike">
                <a:solidFill>
                  <a:srgbClr val="363E42"/>
                </a:solidFill>
                <a:latin typeface="Arial"/>
                <a:ea typeface="Arial"/>
                <a:cs typeface="Arial"/>
                <a:sym typeface="Arial"/>
              </a:rPr>
              <a:t>STEP 2:</a:t>
            </a:r>
            <a:r>
              <a:rPr b="0" i="0" lang="en-GB" sz="1800" u="none" cap="none" strike="noStrike">
                <a:solidFill>
                  <a:srgbClr val="363E42"/>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800"/>
              <a:buFont typeface="Arial"/>
              <a:buNone/>
            </a:pPr>
            <a:r>
              <a:rPr b="0" i="0" lang="en-GB" sz="1800" u="none" cap="none" strike="noStrike">
                <a:solidFill>
                  <a:srgbClr val="363E42"/>
                </a:solidFill>
                <a:latin typeface="Arial"/>
                <a:ea typeface="Arial"/>
                <a:cs typeface="Arial"/>
                <a:sym typeface="Arial"/>
              </a:rPr>
              <a:t>Click the Start now button and complete the registration process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9"/>
          <p:cNvSpPr txBox="1"/>
          <p:nvPr/>
        </p:nvSpPr>
        <p:spPr>
          <a:xfrm>
            <a:off x="336110" y="1820966"/>
            <a:ext cx="5665500" cy="517034"/>
          </a:xfrm>
          <a:prstGeom prst="rect">
            <a:avLst/>
          </a:prstGeom>
          <a:noFill/>
          <a:ln>
            <a:noFill/>
          </a:ln>
        </p:spPr>
        <p:txBody>
          <a:bodyPr anchorCtr="0" anchor="t" bIns="91425" lIns="91425" spcFirstLastPara="1" rIns="91425" wrap="square" tIns="91425">
            <a:spAutoFit/>
          </a:bodyPr>
          <a:lstStyle/>
          <a:p>
            <a:pPr indent="0" lvl="0" marL="0" marR="0" rtl="0" algn="l">
              <a:lnSpc>
                <a:spcPct val="120000"/>
              </a:lnSpc>
              <a:spcBef>
                <a:spcPts val="0"/>
              </a:spcBef>
              <a:spcAft>
                <a:spcPts val="0"/>
              </a:spcAft>
              <a:buClr>
                <a:srgbClr val="000000"/>
              </a:buClr>
              <a:buSzPts val="1800"/>
              <a:buFont typeface="Arial"/>
              <a:buNone/>
            </a:pPr>
            <a:r>
              <a:rPr b="1" i="0" lang="en-GB" sz="1800" u="none" cap="none" strike="noStrike">
                <a:solidFill>
                  <a:srgbClr val="363E42"/>
                </a:solidFill>
                <a:latin typeface="Arial"/>
                <a:ea typeface="Arial"/>
                <a:cs typeface="Arial"/>
                <a:sym typeface="Arial"/>
              </a:rPr>
              <a:t>STEP 3: </a:t>
            </a:r>
            <a:r>
              <a:rPr b="0" i="0" lang="en-GB" sz="1800" u="none" cap="none" strike="noStrike">
                <a:solidFill>
                  <a:srgbClr val="363E42"/>
                </a:solidFill>
                <a:latin typeface="Arial"/>
                <a:ea typeface="Arial"/>
                <a:cs typeface="Arial"/>
                <a:sym typeface="Arial"/>
              </a:rPr>
              <a:t>Register to vote! </a:t>
            </a:r>
            <a:endParaRPr b="0" i="0" sz="1400" u="none" cap="none" strike="noStrike">
              <a:solidFill>
                <a:srgbClr val="000000"/>
              </a:solidFill>
              <a:latin typeface="Arial"/>
              <a:ea typeface="Arial"/>
              <a:cs typeface="Arial"/>
              <a:sym typeface="Arial"/>
            </a:endParaRPr>
          </a:p>
        </p:txBody>
      </p:sp>
      <p:pic>
        <p:nvPicPr>
          <p:cNvPr id="236" name="Google Shape;236;p9"/>
          <p:cNvPicPr preferRelativeResize="0"/>
          <p:nvPr/>
        </p:nvPicPr>
        <p:blipFill rotWithShape="1">
          <a:blip r:embed="rId3">
            <a:alphaModFix/>
          </a:blip>
          <a:srcRect b="0" l="0" r="0" t="0"/>
          <a:stretch/>
        </p:blipFill>
        <p:spPr>
          <a:xfrm>
            <a:off x="6292225" y="2338000"/>
            <a:ext cx="2182001" cy="2182001"/>
          </a:xfrm>
          <a:prstGeom prst="rect">
            <a:avLst/>
          </a:prstGeom>
          <a:noFill/>
          <a:ln>
            <a:noFill/>
          </a:ln>
        </p:spPr>
      </p:pic>
      <p:sp>
        <p:nvSpPr>
          <p:cNvPr id="237" name="Google Shape;237;p9"/>
          <p:cNvSpPr txBox="1"/>
          <p:nvPr/>
        </p:nvSpPr>
        <p:spPr>
          <a:xfrm>
            <a:off x="422376" y="2422030"/>
            <a:ext cx="4858800" cy="3026100"/>
          </a:xfrm>
          <a:prstGeom prst="rect">
            <a:avLst/>
          </a:prstGeom>
          <a:noFill/>
          <a:ln>
            <a:noFill/>
          </a:ln>
        </p:spPr>
        <p:txBody>
          <a:bodyPr anchorCtr="0" anchor="t" bIns="91425" lIns="91425" spcFirstLastPara="1" rIns="91425" wrap="square" tIns="91425">
            <a:spAutoFit/>
          </a:bodyPr>
          <a:lstStyle/>
          <a:p>
            <a:pPr indent="-311150" lvl="0" marL="457200" marR="0" rtl="0" algn="l">
              <a:lnSpc>
                <a:spcPct val="120000"/>
              </a:lnSpc>
              <a:spcBef>
                <a:spcPts val="0"/>
              </a:spcBef>
              <a:spcAft>
                <a:spcPts val="0"/>
              </a:spcAft>
              <a:buClr>
                <a:srgbClr val="DCA000"/>
              </a:buClr>
              <a:buSzPts val="1300"/>
              <a:buFont typeface="Arial"/>
              <a:buChar char="•"/>
            </a:pPr>
            <a:r>
              <a:rPr b="0" i="0" lang="en-GB" sz="1300" u="none" cap="none" strike="noStrike">
                <a:solidFill>
                  <a:srgbClr val="0B0C0C"/>
                </a:solidFill>
                <a:highlight>
                  <a:srgbClr val="FFFFFF"/>
                </a:highlight>
                <a:latin typeface="Arial"/>
                <a:ea typeface="Arial"/>
                <a:cs typeface="Arial"/>
                <a:sym typeface="Arial"/>
              </a:rPr>
              <a:t>Remember that, if you move address, change your name or nationality, you will have to re-register – your vote does not move with you! </a:t>
            </a:r>
            <a:endParaRPr b="0" i="0" sz="1300" u="none" cap="none" strike="noStrike">
              <a:solidFill>
                <a:srgbClr val="000000"/>
              </a:solidFill>
              <a:latin typeface="Arial"/>
              <a:ea typeface="Arial"/>
              <a:cs typeface="Arial"/>
              <a:sym typeface="Arial"/>
            </a:endParaRPr>
          </a:p>
          <a:p>
            <a:pPr indent="-311150" lvl="0" marL="457200" marR="0" rtl="0" algn="l">
              <a:lnSpc>
                <a:spcPct val="120000"/>
              </a:lnSpc>
              <a:spcBef>
                <a:spcPts val="0"/>
              </a:spcBef>
              <a:spcAft>
                <a:spcPts val="0"/>
              </a:spcAft>
              <a:buClr>
                <a:srgbClr val="DCA000"/>
              </a:buClr>
              <a:buSzPts val="1300"/>
              <a:buFont typeface="Arial"/>
              <a:buChar char="•"/>
            </a:pPr>
            <a:r>
              <a:rPr b="0" i="0" lang="en-GB" sz="1300" u="none" cap="none" strike="noStrike">
                <a:solidFill>
                  <a:srgbClr val="0B0C0C"/>
                </a:solidFill>
                <a:highlight>
                  <a:srgbClr val="FFFFFF"/>
                </a:highlight>
                <a:latin typeface="Arial"/>
                <a:ea typeface="Arial"/>
                <a:cs typeface="Arial"/>
                <a:sym typeface="Arial"/>
              </a:rPr>
              <a:t>Don’t worry if you do not have or cannot remember any information requested, such as your National Insurance number. When asked during the registration process, leave your email or other contact details, and your local Electoral Registration Office will get in touch to support. </a:t>
            </a:r>
            <a:endParaRPr b="0" i="0" sz="1300" u="none" cap="none" strike="noStrike">
              <a:solidFill>
                <a:srgbClr val="000000"/>
              </a:solidFill>
              <a:latin typeface="Arial"/>
              <a:ea typeface="Arial"/>
              <a:cs typeface="Arial"/>
              <a:sym typeface="Arial"/>
            </a:endParaRPr>
          </a:p>
          <a:p>
            <a:pPr indent="-311150" lvl="0" marL="457200" marR="0" rtl="0" algn="l">
              <a:lnSpc>
                <a:spcPct val="120000"/>
              </a:lnSpc>
              <a:spcBef>
                <a:spcPts val="0"/>
              </a:spcBef>
              <a:spcAft>
                <a:spcPts val="0"/>
              </a:spcAft>
              <a:buClr>
                <a:srgbClr val="DCA000"/>
              </a:buClr>
              <a:buSzPts val="1300"/>
              <a:buFont typeface="Arial"/>
              <a:buChar char="•"/>
            </a:pPr>
            <a:r>
              <a:rPr b="0" i="0" lang="en-GB" sz="1300" u="none" cap="none" strike="noStrike">
                <a:solidFill>
                  <a:srgbClr val="0B0C0C"/>
                </a:solidFill>
                <a:highlight>
                  <a:srgbClr val="FFFFFF"/>
                </a:highlight>
                <a:latin typeface="Arial"/>
                <a:ea typeface="Arial"/>
                <a:cs typeface="Arial"/>
                <a:sym typeface="Arial"/>
              </a:rPr>
              <a:t>Also don’t worry if you don’t have a fixed or permanent address, you can still register.</a:t>
            </a:r>
            <a:endParaRPr b="0" i="0" sz="1300" u="none" cap="none" strike="noStrike">
              <a:solidFill>
                <a:srgbClr val="0B0C0C"/>
              </a:solidFill>
              <a:highlight>
                <a:srgbClr val="FFFFFF"/>
              </a:highlight>
              <a:latin typeface="Arial"/>
              <a:ea typeface="Arial"/>
              <a:cs typeface="Arial"/>
              <a:sym typeface="Arial"/>
            </a:endParaRPr>
          </a:p>
          <a:p>
            <a:pPr indent="-311150" lvl="0" marL="457200" marR="0" rtl="0" algn="l">
              <a:lnSpc>
                <a:spcPct val="120000"/>
              </a:lnSpc>
              <a:spcBef>
                <a:spcPts val="0"/>
              </a:spcBef>
              <a:spcAft>
                <a:spcPts val="0"/>
              </a:spcAft>
              <a:buClr>
                <a:srgbClr val="DCA000"/>
              </a:buClr>
              <a:buSzPts val="1300"/>
              <a:buFont typeface="Arial"/>
              <a:buChar char="•"/>
            </a:pPr>
            <a:r>
              <a:rPr b="0" i="0" lang="en-GB" sz="1300" u="none" cap="none" strike="noStrike">
                <a:solidFill>
                  <a:srgbClr val="0B0C0C"/>
                </a:solidFill>
                <a:highlight>
                  <a:srgbClr val="FFFFFF"/>
                </a:highlight>
                <a:latin typeface="Arial"/>
                <a:ea typeface="Arial"/>
                <a:cs typeface="Arial"/>
                <a:sym typeface="Arial"/>
              </a:rPr>
              <a:t>Let family members and friends known that you’ve registered and that No Vote = No Voice !</a:t>
            </a:r>
            <a:endParaRPr b="0" i="0" sz="1300" u="none" cap="none" strike="noStrik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0"/>
          <p:cNvSpPr txBox="1"/>
          <p:nvPr>
            <p:ph idx="1" type="body"/>
          </p:nvPr>
        </p:nvSpPr>
        <p:spPr>
          <a:xfrm>
            <a:off x="252272" y="1438002"/>
            <a:ext cx="4008900" cy="833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200"/>
              <a:buNone/>
            </a:pPr>
            <a:r>
              <a:rPr lang="en-GB"/>
              <a:t>Types of Registers:</a:t>
            </a:r>
            <a:endParaRPr/>
          </a:p>
        </p:txBody>
      </p:sp>
      <p:sp>
        <p:nvSpPr>
          <p:cNvPr id="243" name="Google Shape;243;p10"/>
          <p:cNvSpPr txBox="1"/>
          <p:nvPr>
            <p:ph idx="2" type="body"/>
          </p:nvPr>
        </p:nvSpPr>
        <p:spPr>
          <a:xfrm>
            <a:off x="252275" y="2055675"/>
            <a:ext cx="4669500" cy="27549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540"/>
              <a:buNone/>
            </a:pPr>
            <a:r>
              <a:rPr b="1" lang="en-GB" sz="1300"/>
              <a:t>The Electoral Register</a:t>
            </a:r>
            <a:endParaRPr b="1" sz="1300"/>
          </a:p>
          <a:p>
            <a:pPr indent="0" lvl="0" marL="0" rtl="0" algn="l">
              <a:lnSpc>
                <a:spcPct val="120000"/>
              </a:lnSpc>
              <a:spcBef>
                <a:spcPts val="0"/>
              </a:spcBef>
              <a:spcAft>
                <a:spcPts val="0"/>
              </a:spcAft>
              <a:buSzPts val="1540"/>
              <a:buNone/>
            </a:pPr>
            <a:r>
              <a:rPr lang="en-GB" sz="1300"/>
              <a:t>This lists the names and addresses of everyone who is registered to vote in local/ borough or parliamentary/ general elections. It is used for electoral purposes and for jury selection. </a:t>
            </a:r>
            <a:endParaRPr sz="1300"/>
          </a:p>
          <a:p>
            <a:pPr indent="0" lvl="0" marL="0" rtl="0" algn="l">
              <a:lnSpc>
                <a:spcPct val="120000"/>
              </a:lnSpc>
              <a:spcBef>
                <a:spcPts val="0"/>
              </a:spcBef>
              <a:spcAft>
                <a:spcPts val="0"/>
              </a:spcAft>
              <a:buClr>
                <a:schemeClr val="dk1"/>
              </a:buClr>
              <a:buSzPts val="1100"/>
              <a:buFont typeface="Arial"/>
              <a:buNone/>
            </a:pPr>
            <a:r>
              <a:t/>
            </a:r>
            <a:endParaRPr sz="1300"/>
          </a:p>
          <a:p>
            <a:pPr indent="0" lvl="0" marL="0" rtl="0" algn="l">
              <a:lnSpc>
                <a:spcPct val="120000"/>
              </a:lnSpc>
              <a:spcBef>
                <a:spcPts val="0"/>
              </a:spcBef>
              <a:spcAft>
                <a:spcPts val="0"/>
              </a:spcAft>
              <a:buClr>
                <a:schemeClr val="dk1"/>
              </a:buClr>
              <a:buSzPts val="1100"/>
              <a:buFont typeface="Arial"/>
              <a:buNone/>
            </a:pPr>
            <a:r>
              <a:rPr b="1" lang="en-GB" sz="1300"/>
              <a:t>The Open Register </a:t>
            </a:r>
            <a:endParaRPr b="1" sz="1300"/>
          </a:p>
          <a:p>
            <a:pPr indent="0" lvl="0" marL="0" rtl="0" algn="l">
              <a:lnSpc>
                <a:spcPct val="120000"/>
              </a:lnSpc>
              <a:spcBef>
                <a:spcPts val="0"/>
              </a:spcBef>
              <a:spcAft>
                <a:spcPts val="0"/>
              </a:spcAft>
              <a:buSzPts val="1540"/>
              <a:buNone/>
            </a:pPr>
            <a:r>
              <a:rPr lang="en-GB" sz="1300"/>
              <a:t>This is an extract of the electoral register, but it is not used for elections. Any person, company or organisation can buy this information. As an elector, </a:t>
            </a:r>
            <a:r>
              <a:rPr i="1" lang="en-GB" sz="1300"/>
              <a:t>you can opt out of the open register. </a:t>
            </a:r>
            <a:endParaRPr i="1" sz="1300"/>
          </a:p>
          <a:p>
            <a:pPr indent="0" lvl="0" marL="0" rtl="0" algn="l">
              <a:lnSpc>
                <a:spcPct val="120000"/>
              </a:lnSpc>
              <a:spcBef>
                <a:spcPts val="0"/>
              </a:spcBef>
              <a:spcAft>
                <a:spcPts val="0"/>
              </a:spcAft>
              <a:buSzPts val="1540"/>
              <a:buNone/>
            </a:pPr>
            <a:r>
              <a:t/>
            </a:r>
            <a:endParaRPr sz="1300"/>
          </a:p>
          <a:p>
            <a:pPr indent="0" lvl="0" marL="0" rtl="0" algn="l">
              <a:lnSpc>
                <a:spcPct val="120000"/>
              </a:lnSpc>
              <a:spcBef>
                <a:spcPts val="0"/>
              </a:spcBef>
              <a:spcAft>
                <a:spcPts val="0"/>
              </a:spcAft>
              <a:buSzPts val="1540"/>
              <a:buNone/>
            </a:pPr>
            <a:r>
              <a:rPr b="1" lang="en-GB" sz="1300"/>
              <a:t>Anonymous Register</a:t>
            </a:r>
            <a:endParaRPr sz="1300"/>
          </a:p>
          <a:p>
            <a:pPr indent="0" lvl="0" marL="0" rtl="0" algn="l">
              <a:lnSpc>
                <a:spcPct val="120000"/>
              </a:lnSpc>
              <a:spcBef>
                <a:spcPts val="0"/>
              </a:spcBef>
              <a:spcAft>
                <a:spcPts val="0"/>
              </a:spcAft>
              <a:buSzPts val="1540"/>
              <a:buNone/>
            </a:pPr>
            <a:r>
              <a:rPr lang="en-GB" sz="1300"/>
              <a:t>If you think your name and address being on the electoral register could affect your safety, or the safety or someone in your household, </a:t>
            </a:r>
            <a:r>
              <a:rPr i="1" lang="en-GB" sz="1300"/>
              <a:t>you can register anonymously. </a:t>
            </a:r>
            <a:endParaRPr sz="1500"/>
          </a:p>
          <a:p>
            <a:pPr indent="0" lvl="0" marL="0" rtl="0" algn="l">
              <a:lnSpc>
                <a:spcPct val="120000"/>
              </a:lnSpc>
              <a:spcBef>
                <a:spcPts val="0"/>
              </a:spcBef>
              <a:spcAft>
                <a:spcPts val="0"/>
              </a:spcAft>
              <a:buSzPts val="1540"/>
              <a:buNone/>
            </a:pPr>
            <a:r>
              <a:rPr lang="en-GB" sz="1300"/>
              <a:t>This means you will still be able to vote, but your name and address will not be on the electoral register. </a:t>
            </a:r>
            <a:endParaRPr sz="1300"/>
          </a:p>
          <a:p>
            <a:pPr indent="0" lvl="0" marL="0" rtl="0" algn="l">
              <a:lnSpc>
                <a:spcPct val="120000"/>
              </a:lnSpc>
              <a:spcBef>
                <a:spcPts val="0"/>
              </a:spcBef>
              <a:spcAft>
                <a:spcPts val="0"/>
              </a:spcAft>
              <a:buSzPts val="1540"/>
              <a:buNone/>
            </a:pPr>
            <a:r>
              <a:t/>
            </a:r>
            <a:endParaRPr/>
          </a:p>
          <a:p>
            <a:pPr indent="0" lvl="0" marL="0" rtl="0" algn="l">
              <a:lnSpc>
                <a:spcPct val="120000"/>
              </a:lnSpc>
              <a:spcBef>
                <a:spcPts val="0"/>
              </a:spcBef>
              <a:spcAft>
                <a:spcPts val="0"/>
              </a:spcAft>
              <a:buSzPts val="1540"/>
              <a:buNone/>
            </a:pPr>
            <a:r>
              <a:t/>
            </a:r>
            <a:endParaRPr/>
          </a:p>
          <a:p>
            <a:pPr indent="0" lvl="0" marL="0" rtl="0" algn="l">
              <a:lnSpc>
                <a:spcPct val="120000"/>
              </a:lnSpc>
              <a:spcBef>
                <a:spcPts val="0"/>
              </a:spcBef>
              <a:spcAft>
                <a:spcPts val="0"/>
              </a:spcAft>
              <a:buSzPts val="1540"/>
              <a:buNone/>
            </a:pPr>
            <a:r>
              <a:t/>
            </a:r>
            <a:endParaRPr/>
          </a:p>
        </p:txBody>
      </p:sp>
      <p:pic>
        <p:nvPicPr>
          <p:cNvPr id="244" name="Google Shape;244;p10"/>
          <p:cNvPicPr preferRelativeResize="0"/>
          <p:nvPr/>
        </p:nvPicPr>
        <p:blipFill rotWithShape="1">
          <a:blip r:embed="rId3">
            <a:alphaModFix/>
          </a:blip>
          <a:srcRect b="0" l="0" r="0" t="0"/>
          <a:stretch/>
        </p:blipFill>
        <p:spPr>
          <a:xfrm>
            <a:off x="116725" y="6025075"/>
            <a:ext cx="1486400" cy="577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E266D"/>
      </a:hlink>
      <a:folHlink>
        <a:srgbClr val="EE2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8A76AC8AC8C54899E551A7E5B6C6B2" ma:contentTypeVersion="" ma:contentTypeDescription="Create a new document." ma:contentTypeScope="" ma:versionID="aa8c969306e39369c72a95152fa0b0e4">
  <xsd:schema xmlns:xsd="http://www.w3.org/2001/XMLSchema" xmlns:xs="http://www.w3.org/2001/XMLSchema" xmlns:p="http://schemas.microsoft.com/office/2006/metadata/properties" xmlns:ns2="bc946d81-2c1a-4ec5-ba7a-afa7b0631562" xmlns:ns3="0b7237f1-b122-4fd9-b8a4-ea03d7c936dd" xmlns:ns4="75dfc2cc-4994-4abe-908d-f768f2a61783" targetNamespace="http://schemas.microsoft.com/office/2006/metadata/properties" ma:root="true" ma:fieldsID="0eb5c8b4e504f57c5548fa688d7bf3d0" ns2:_="" ns3:_="" ns4:_="">
    <xsd:import namespace="bc946d81-2c1a-4ec5-ba7a-afa7b0631562"/>
    <xsd:import namespace="0b7237f1-b122-4fd9-b8a4-ea03d7c936dd"/>
    <xsd:import namespace="75dfc2cc-4994-4abe-908d-f768f2a6178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2:lcf76f155ced4ddcb4097134ff3c332f" minOccurs="0"/>
                <xsd:element ref="ns3:TaxCatchAll" minOccurs="0"/>
                <xsd:element ref="ns2:MediaServiceOCR"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946d81-2c1a-4ec5-ba7a-afa7b06315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651981c-07c9-48be-a366-aa18a08a6388"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7237f1-b122-4fd9-b8a4-ea03d7c936d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CCE699ED-E261-458A-980A-CBAA337DB3A3}" ma:internalName="TaxCatchAll" ma:showField="CatchAllData" ma:web="{75dfc2cc-4994-4abe-908d-f768f2a617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5dfc2cc-4994-4abe-908d-f768f2a61783"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b7237f1-b122-4fd9-b8a4-ea03d7c936dd" xsi:nil="true"/>
    <lcf76f155ced4ddcb4097134ff3c332f xmlns="bc946d81-2c1a-4ec5-ba7a-afa7b063156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3D7A925-147C-48C5-BA24-27850372D396}"/>
</file>

<file path=customXml/itemProps2.xml><?xml version="1.0" encoding="utf-8"?>
<ds:datastoreItem xmlns:ds="http://schemas.openxmlformats.org/officeDocument/2006/customXml" ds:itemID="{99EE551E-2CE6-40C3-B1F5-1184A197B475}"/>
</file>

<file path=customXml/itemProps3.xml><?xml version="1.0" encoding="utf-8"?>
<ds:datastoreItem xmlns:ds="http://schemas.openxmlformats.org/officeDocument/2006/customXml" ds:itemID="{AE0FDF8A-FB26-4706-9393-5637A534DF6F}"/>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Naomi Fitzpatrick</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0x0101009E8A76AC8AC8C54899E551A7E5B6C6B2</vt:lpwstr>
  </property>
</Properties>
</file>